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2" r:id="rId5"/>
  </p:sldMasterIdLst>
  <p:notesMasterIdLst>
    <p:notesMasterId r:id="rId18"/>
  </p:notesMasterIdLst>
  <p:handoutMasterIdLst>
    <p:handoutMasterId r:id="rId19"/>
  </p:handoutMasterIdLst>
  <p:sldIdLst>
    <p:sldId id="4107" r:id="rId6"/>
    <p:sldId id="4165" r:id="rId7"/>
    <p:sldId id="4153" r:id="rId8"/>
    <p:sldId id="4163" r:id="rId9"/>
    <p:sldId id="4154" r:id="rId10"/>
    <p:sldId id="4155" r:id="rId11"/>
    <p:sldId id="4158" r:id="rId12"/>
    <p:sldId id="4157" r:id="rId13"/>
    <p:sldId id="4160" r:id="rId14"/>
    <p:sldId id="4162" r:id="rId15"/>
    <p:sldId id="4164" r:id="rId16"/>
    <p:sldId id="4152" r:id="rId17"/>
  </p:sldIdLst>
  <p:sldSz cx="12192000" cy="6858000"/>
  <p:notesSz cx="7315200" cy="9601200"/>
  <p:defaultTextStyle>
    <a:defPPr>
      <a:defRPr lang="en-US"/>
    </a:defPPr>
    <a:lvl1pPr marL="0" algn="l" defTabSz="914478" rtl="0" eaLnBrk="1" latinLnBrk="0" hangingPunct="1">
      <a:defRPr sz="1800" kern="1200">
        <a:solidFill>
          <a:schemeClr val="tx1"/>
        </a:solidFill>
        <a:latin typeface="+mn-lt"/>
        <a:ea typeface="+mn-ea"/>
        <a:cs typeface="+mn-cs"/>
      </a:defRPr>
    </a:lvl1pPr>
    <a:lvl2pPr marL="457240" algn="l" defTabSz="914478" rtl="0" eaLnBrk="1" latinLnBrk="0" hangingPunct="1">
      <a:defRPr sz="1800" kern="1200">
        <a:solidFill>
          <a:schemeClr val="tx1"/>
        </a:solidFill>
        <a:latin typeface="+mn-lt"/>
        <a:ea typeface="+mn-ea"/>
        <a:cs typeface="+mn-cs"/>
      </a:defRPr>
    </a:lvl2pPr>
    <a:lvl3pPr marL="914478" algn="l" defTabSz="914478" rtl="0" eaLnBrk="1" latinLnBrk="0" hangingPunct="1">
      <a:defRPr sz="1800" kern="1200">
        <a:solidFill>
          <a:schemeClr val="tx1"/>
        </a:solidFill>
        <a:latin typeface="+mn-lt"/>
        <a:ea typeface="+mn-ea"/>
        <a:cs typeface="+mn-cs"/>
      </a:defRPr>
    </a:lvl3pPr>
    <a:lvl4pPr marL="1371718" algn="l" defTabSz="914478" rtl="0" eaLnBrk="1" latinLnBrk="0" hangingPunct="1">
      <a:defRPr sz="1800" kern="1200">
        <a:solidFill>
          <a:schemeClr val="tx1"/>
        </a:solidFill>
        <a:latin typeface="+mn-lt"/>
        <a:ea typeface="+mn-ea"/>
        <a:cs typeface="+mn-cs"/>
      </a:defRPr>
    </a:lvl4pPr>
    <a:lvl5pPr marL="1828957" algn="l" defTabSz="914478" rtl="0" eaLnBrk="1" latinLnBrk="0" hangingPunct="1">
      <a:defRPr sz="1800" kern="1200">
        <a:solidFill>
          <a:schemeClr val="tx1"/>
        </a:solidFill>
        <a:latin typeface="+mn-lt"/>
        <a:ea typeface="+mn-ea"/>
        <a:cs typeface="+mn-cs"/>
      </a:defRPr>
    </a:lvl5pPr>
    <a:lvl6pPr marL="2286196" algn="l" defTabSz="914478" rtl="0" eaLnBrk="1" latinLnBrk="0" hangingPunct="1">
      <a:defRPr sz="1800" kern="1200">
        <a:solidFill>
          <a:schemeClr val="tx1"/>
        </a:solidFill>
        <a:latin typeface="+mn-lt"/>
        <a:ea typeface="+mn-ea"/>
        <a:cs typeface="+mn-cs"/>
      </a:defRPr>
    </a:lvl6pPr>
    <a:lvl7pPr marL="2743435" algn="l" defTabSz="914478" rtl="0" eaLnBrk="1" latinLnBrk="0" hangingPunct="1">
      <a:defRPr sz="1800" kern="1200">
        <a:solidFill>
          <a:schemeClr val="tx1"/>
        </a:solidFill>
        <a:latin typeface="+mn-lt"/>
        <a:ea typeface="+mn-ea"/>
        <a:cs typeface="+mn-cs"/>
      </a:defRPr>
    </a:lvl7pPr>
    <a:lvl8pPr marL="3200675" algn="l" defTabSz="914478" rtl="0" eaLnBrk="1" latinLnBrk="0" hangingPunct="1">
      <a:defRPr sz="1800" kern="1200">
        <a:solidFill>
          <a:schemeClr val="tx1"/>
        </a:solidFill>
        <a:latin typeface="+mn-lt"/>
        <a:ea typeface="+mn-ea"/>
        <a:cs typeface="+mn-cs"/>
      </a:defRPr>
    </a:lvl8pPr>
    <a:lvl9pPr marL="3657913" algn="l" defTabSz="914478"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9" orient="horz" pos="3249" userDrawn="1">
          <p15:clr>
            <a:srgbClr val="A4A3A4"/>
          </p15:clr>
        </p15:guide>
        <p15:guide id="10" pos="2615" userDrawn="1">
          <p15:clr>
            <a:srgbClr val="A4A3A4"/>
          </p15:clr>
        </p15:guide>
        <p15:guide id="11" orient="horz" pos="2387" userDrawn="1">
          <p15:clr>
            <a:srgbClr val="A4A3A4"/>
          </p15:clr>
        </p15:guide>
        <p15:guide id="12" pos="347" userDrawn="1">
          <p15:clr>
            <a:srgbClr val="A4A3A4"/>
          </p15:clr>
        </p15:guide>
        <p15:guide id="13" orient="horz" pos="2704" userDrawn="1">
          <p15:clr>
            <a:srgbClr val="A4A3A4"/>
          </p15:clr>
        </p15:guide>
        <p15:guide id="14" orient="horz" pos="2568" userDrawn="1">
          <p15:clr>
            <a:srgbClr val="A4A3A4"/>
          </p15:clr>
        </p15:guide>
        <p15:guide id="15" orient="horz" pos="2886" userDrawn="1">
          <p15:clr>
            <a:srgbClr val="A4A3A4"/>
          </p15:clr>
        </p15:guide>
        <p15:guide id="16" orient="horz" pos="3929" userDrawn="1">
          <p15:clr>
            <a:srgbClr val="A4A3A4"/>
          </p15:clr>
        </p15:guide>
        <p15:guide id="17" orient="horz" pos="3612"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chard Li" initials="RL"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00"/>
    <a:srgbClr val="FF7070"/>
    <a:srgbClr val="A66422"/>
    <a:srgbClr val="F2F2F2"/>
    <a:srgbClr val="E9F2FF"/>
    <a:srgbClr val="D9E4F2"/>
    <a:srgbClr val="D9D9D9"/>
    <a:srgbClr val="BFBFBF"/>
    <a:srgbClr val="E7B98A"/>
    <a:srgbClr val="A6A6A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249" autoAdjust="0"/>
    <p:restoredTop sz="95055" autoAdjust="0"/>
  </p:normalViewPr>
  <p:slideViewPr>
    <p:cSldViewPr snapToObjects="1">
      <p:cViewPr>
        <p:scale>
          <a:sx n="104" d="100"/>
          <a:sy n="104" d="100"/>
        </p:scale>
        <p:origin x="640" y="456"/>
      </p:cViewPr>
      <p:guideLst>
        <p:guide orient="horz" pos="3249"/>
        <p:guide pos="2615"/>
        <p:guide orient="horz" pos="2387"/>
        <p:guide pos="347"/>
        <p:guide orient="horz" pos="2704"/>
        <p:guide orient="horz" pos="2568"/>
        <p:guide orient="horz" pos="2886"/>
        <p:guide orient="horz" pos="3929"/>
        <p:guide orient="horz" pos="3612"/>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 d="1"/>
        <a:sy n="1" d="1"/>
      </p:scale>
      <p:origin x="0" y="0"/>
    </p:cViewPr>
  </p:sorterViewPr>
  <p:notesViewPr>
    <p:cSldViewPr snapToObjects="1">
      <p:cViewPr varScale="1">
        <p:scale>
          <a:sx n="67" d="100"/>
          <a:sy n="67" d="100"/>
        </p:scale>
        <p:origin x="2467" y="7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commentAuthors" Target="commentAuthor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8CC198DB-AFBD-584A-8986-364FF2B03F46}"/>
              </a:ext>
            </a:extLst>
          </p:cNvPr>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a:extLst>
              <a:ext uri="{FF2B5EF4-FFF2-40B4-BE49-F238E27FC236}">
                <a16:creationId xmlns="" xmlns:a16="http://schemas.microsoft.com/office/drawing/2014/main" id="{AD01315C-523F-A043-8029-B9921497126E}"/>
              </a:ext>
            </a:extLst>
          </p:cNvPr>
          <p:cNvSpPr>
            <a:spLocks noGrp="1"/>
          </p:cNvSpPr>
          <p:nvPr>
            <p:ph type="dt" sz="quarter" idx="1"/>
          </p:nvPr>
        </p:nvSpPr>
        <p:spPr>
          <a:xfrm>
            <a:off x="4143587" y="0"/>
            <a:ext cx="3169920" cy="481727"/>
          </a:xfrm>
          <a:prstGeom prst="rect">
            <a:avLst/>
          </a:prstGeom>
        </p:spPr>
        <p:txBody>
          <a:bodyPr vert="horz" lIns="96661" tIns="48331" rIns="96661" bIns="48331" rtlCol="0"/>
          <a:lstStyle>
            <a:lvl1pPr algn="r">
              <a:defRPr sz="1300"/>
            </a:lvl1pPr>
          </a:lstStyle>
          <a:p>
            <a:fld id="{E8CF71B8-DF2A-2E41-BE66-2E18A767DA8A}" type="datetimeFigureOut">
              <a:rPr lang="en-US" smtClean="0"/>
              <a:t>10/23/20</a:t>
            </a:fld>
            <a:endParaRPr lang="en-US"/>
          </a:p>
        </p:txBody>
      </p:sp>
      <p:sp>
        <p:nvSpPr>
          <p:cNvPr id="4" name="Footer Placeholder 3">
            <a:extLst>
              <a:ext uri="{FF2B5EF4-FFF2-40B4-BE49-F238E27FC236}">
                <a16:creationId xmlns="" xmlns:a16="http://schemas.microsoft.com/office/drawing/2014/main" id="{B9601424-70F4-1643-8E3A-557A0258D6B6}"/>
              </a:ext>
            </a:extLst>
          </p:cNvPr>
          <p:cNvSpPr>
            <a:spLocks noGrp="1"/>
          </p:cNvSpPr>
          <p:nvPr>
            <p:ph type="ftr" sz="quarter" idx="2"/>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5" name="Slide Number Placeholder 4">
            <a:extLst>
              <a:ext uri="{FF2B5EF4-FFF2-40B4-BE49-F238E27FC236}">
                <a16:creationId xmlns="" xmlns:a16="http://schemas.microsoft.com/office/drawing/2014/main" id="{E85BF48A-FF5C-8145-95A7-EE66A87C73DF}"/>
              </a:ext>
            </a:extLst>
          </p:cNvPr>
          <p:cNvSpPr>
            <a:spLocks noGrp="1"/>
          </p:cNvSpPr>
          <p:nvPr>
            <p:ph type="sldNum" sz="quarter" idx="3"/>
          </p:nvPr>
        </p:nvSpPr>
        <p:spPr>
          <a:xfrm>
            <a:off x="4143587" y="9119474"/>
            <a:ext cx="3169920" cy="481726"/>
          </a:xfrm>
          <a:prstGeom prst="rect">
            <a:avLst/>
          </a:prstGeom>
        </p:spPr>
        <p:txBody>
          <a:bodyPr vert="horz" lIns="96661" tIns="48331" rIns="96661" bIns="48331" rtlCol="0" anchor="b"/>
          <a:lstStyle>
            <a:lvl1pPr algn="r">
              <a:defRPr sz="1300"/>
            </a:lvl1pPr>
          </a:lstStyle>
          <a:p>
            <a:fld id="{A35F0CC5-85BE-A64A-BD47-54C66F7E93E3}" type="slidenum">
              <a:rPr lang="en-US" smtClean="0"/>
              <a:t>‹#›</a:t>
            </a:fld>
            <a:endParaRPr lang="en-US"/>
          </a:p>
        </p:txBody>
      </p:sp>
    </p:spTree>
    <p:extLst>
      <p:ext uri="{BB962C8B-B14F-4D97-AF65-F5344CB8AC3E}">
        <p14:creationId xmlns:p14="http://schemas.microsoft.com/office/powerpoint/2010/main" val="4019095299"/>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7"/>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1727"/>
          </a:xfrm>
          <a:prstGeom prst="rect">
            <a:avLst/>
          </a:prstGeom>
        </p:spPr>
        <p:txBody>
          <a:bodyPr vert="horz" lIns="96661" tIns="48331" rIns="96661" bIns="48331" rtlCol="0"/>
          <a:lstStyle>
            <a:lvl1pPr algn="r">
              <a:defRPr sz="1300"/>
            </a:lvl1pPr>
          </a:lstStyle>
          <a:p>
            <a:fld id="{0DD60A27-BF12-6744-9E93-932A0E34D8BB}" type="datetimeFigureOut">
              <a:rPr lang="en-US" smtClean="0"/>
              <a:t>10/23/20</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61" tIns="48331" rIns="96661" bIns="48331"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6"/>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1726"/>
          </a:xfrm>
          <a:prstGeom prst="rect">
            <a:avLst/>
          </a:prstGeom>
        </p:spPr>
        <p:txBody>
          <a:bodyPr vert="horz" lIns="96661" tIns="48331" rIns="96661" bIns="48331" rtlCol="0" anchor="b"/>
          <a:lstStyle>
            <a:lvl1pPr algn="r">
              <a:defRPr sz="1300"/>
            </a:lvl1pPr>
          </a:lstStyle>
          <a:p>
            <a:fld id="{F07326F3-4732-B74B-9C70-D0992466E499}" type="slidenum">
              <a:rPr lang="en-US" smtClean="0"/>
              <a:t>‹#›</a:t>
            </a:fld>
            <a:endParaRPr lang="en-US"/>
          </a:p>
        </p:txBody>
      </p:sp>
    </p:spTree>
    <p:extLst>
      <p:ext uri="{BB962C8B-B14F-4D97-AF65-F5344CB8AC3E}">
        <p14:creationId xmlns:p14="http://schemas.microsoft.com/office/powerpoint/2010/main" val="744632111"/>
      </p:ext>
    </p:extLst>
  </p:cSld>
  <p:clrMap bg1="lt1" tx1="dk1" bg2="lt2" tx2="dk2" accent1="accent1" accent2="accent2" accent3="accent3" accent4="accent4" accent5="accent5" accent6="accent6" hlink="hlink" folHlink="folHlink"/>
  <p:notesStyle>
    <a:lvl1pPr marL="0" algn="l" defTabSz="1219304" rtl="0" eaLnBrk="1" latinLnBrk="0" hangingPunct="1">
      <a:defRPr sz="1600" kern="1200">
        <a:solidFill>
          <a:schemeClr val="tx1"/>
        </a:solidFill>
        <a:latin typeface="+mn-lt"/>
        <a:ea typeface="+mn-ea"/>
        <a:cs typeface="+mn-cs"/>
      </a:defRPr>
    </a:lvl1pPr>
    <a:lvl2pPr marL="609651" algn="l" defTabSz="1219304" rtl="0" eaLnBrk="1" latinLnBrk="0" hangingPunct="1">
      <a:defRPr sz="1600" kern="1200">
        <a:solidFill>
          <a:schemeClr val="tx1"/>
        </a:solidFill>
        <a:latin typeface="+mn-lt"/>
        <a:ea typeface="+mn-ea"/>
        <a:cs typeface="+mn-cs"/>
      </a:defRPr>
    </a:lvl2pPr>
    <a:lvl3pPr marL="1219304" algn="l" defTabSz="1219304" rtl="0" eaLnBrk="1" latinLnBrk="0" hangingPunct="1">
      <a:defRPr sz="1600" kern="1200">
        <a:solidFill>
          <a:schemeClr val="tx1"/>
        </a:solidFill>
        <a:latin typeface="+mn-lt"/>
        <a:ea typeface="+mn-ea"/>
        <a:cs typeface="+mn-cs"/>
      </a:defRPr>
    </a:lvl3pPr>
    <a:lvl4pPr marL="1828957" algn="l" defTabSz="1219304" rtl="0" eaLnBrk="1" latinLnBrk="0" hangingPunct="1">
      <a:defRPr sz="1600" kern="1200">
        <a:solidFill>
          <a:schemeClr val="tx1"/>
        </a:solidFill>
        <a:latin typeface="+mn-lt"/>
        <a:ea typeface="+mn-ea"/>
        <a:cs typeface="+mn-cs"/>
      </a:defRPr>
    </a:lvl4pPr>
    <a:lvl5pPr marL="2438609" algn="l" defTabSz="1219304" rtl="0" eaLnBrk="1" latinLnBrk="0" hangingPunct="1">
      <a:defRPr sz="1600" kern="1200">
        <a:solidFill>
          <a:schemeClr val="tx1"/>
        </a:solidFill>
        <a:latin typeface="+mn-lt"/>
        <a:ea typeface="+mn-ea"/>
        <a:cs typeface="+mn-cs"/>
      </a:defRPr>
    </a:lvl5pPr>
    <a:lvl6pPr marL="3048261" algn="l" defTabSz="1219304" rtl="0" eaLnBrk="1" latinLnBrk="0" hangingPunct="1">
      <a:defRPr sz="1600" kern="1200">
        <a:solidFill>
          <a:schemeClr val="tx1"/>
        </a:solidFill>
        <a:latin typeface="+mn-lt"/>
        <a:ea typeface="+mn-ea"/>
        <a:cs typeface="+mn-cs"/>
      </a:defRPr>
    </a:lvl6pPr>
    <a:lvl7pPr marL="3657913" algn="l" defTabSz="1219304" rtl="0" eaLnBrk="1" latinLnBrk="0" hangingPunct="1">
      <a:defRPr sz="1600" kern="1200">
        <a:solidFill>
          <a:schemeClr val="tx1"/>
        </a:solidFill>
        <a:latin typeface="+mn-lt"/>
        <a:ea typeface="+mn-ea"/>
        <a:cs typeface="+mn-cs"/>
      </a:defRPr>
    </a:lvl7pPr>
    <a:lvl8pPr marL="4267566" algn="l" defTabSz="1219304" rtl="0" eaLnBrk="1" latinLnBrk="0" hangingPunct="1">
      <a:defRPr sz="1600" kern="1200">
        <a:solidFill>
          <a:schemeClr val="tx1"/>
        </a:solidFill>
        <a:latin typeface="+mn-lt"/>
        <a:ea typeface="+mn-ea"/>
        <a:cs typeface="+mn-cs"/>
      </a:defRPr>
    </a:lvl8pPr>
    <a:lvl9pPr marL="4877219" algn="l" defTabSz="1219304"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spTree>
      <p:nvGrpSpPr>
        <p:cNvPr id="1" name=""/>
        <p:cNvGrpSpPr/>
        <p:nvPr/>
      </p:nvGrpSpPr>
      <p:grpSpPr>
        <a:xfrm>
          <a:off x="0" y="0"/>
          <a:ext cx="0" cy="0"/>
          <a:chOff x="0" y="0"/>
          <a:chExt cx="0" cy="0"/>
        </a:xfrm>
      </p:grpSpPr>
      <p:pic>
        <p:nvPicPr>
          <p:cNvPr id="16390" name="Picture 6" descr="Image result for capitalizacion de mercado">
            <a:extLst>
              <a:ext uri="{FF2B5EF4-FFF2-40B4-BE49-F238E27FC236}">
                <a16:creationId xmlns="" xmlns:a16="http://schemas.microsoft.com/office/drawing/2014/main" id="{F36FAFA5-C7E5-471F-9564-A2E63CDFFF5B}"/>
              </a:ext>
            </a:extLst>
          </p:cNvPr>
          <p:cNvPicPr>
            <a:picLocks noChangeAspect="1" noChangeArrowheads="1"/>
          </p:cNvPicPr>
          <p:nvPr userDrawn="1"/>
        </p:nvPicPr>
        <p:blipFill rotWithShape="1">
          <a:blip r:embed="rId2">
            <a:extLst>
              <a:ext uri="{BEBA8EAE-BF5A-486C-A8C5-ECC9F3942E4B}">
                <a14:imgProps xmlns:a14="http://schemas.microsoft.com/office/drawing/2010/main">
                  <a14:imgLayer r:embed="rId3">
                    <a14:imgEffect>
                      <a14:brightnessContrast contrast="12000"/>
                    </a14:imgEffect>
                  </a14:imgLayer>
                </a14:imgProps>
              </a:ext>
              <a:ext uri="{28A0092B-C50C-407E-A947-70E740481C1C}">
                <a14:useLocalDpi xmlns:a14="http://schemas.microsoft.com/office/drawing/2010/main" val="0"/>
              </a:ext>
            </a:extLst>
          </a:blip>
          <a:srcRect t="10509" r="9190" b="12978"/>
          <a:stretch/>
        </p:blipFill>
        <p:spPr bwMode="auto">
          <a:xfrm>
            <a:off x="0" y="0"/>
            <a:ext cx="12192000" cy="6858000"/>
          </a:xfrm>
          <a:prstGeom prst="rect">
            <a:avLst/>
          </a:prstGeom>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 xmlns:a16="http://schemas.microsoft.com/office/drawing/2014/main" id="{068DE458-70B3-40BD-A909-1BBF14E14EA6}"/>
              </a:ext>
            </a:extLst>
          </p:cNvPr>
          <p:cNvSpPr/>
          <p:nvPr userDrawn="1"/>
        </p:nvSpPr>
        <p:spPr bwMode="auto">
          <a:xfrm>
            <a:off x="-4" y="0"/>
            <a:ext cx="12192004" cy="6858000"/>
          </a:xfrm>
          <a:prstGeom prst="rect">
            <a:avLst/>
          </a:prstGeom>
          <a:gradFill flip="none" rotWithShape="1">
            <a:gsLst>
              <a:gs pos="100000">
                <a:schemeClr val="tx2">
                  <a:alpha val="0"/>
                </a:schemeClr>
              </a:gs>
              <a:gs pos="23000">
                <a:schemeClr val="tx2">
                  <a:alpha val="19000"/>
                </a:schemeClr>
              </a:gs>
              <a:gs pos="0">
                <a:schemeClr val="tx2"/>
              </a:gs>
            </a:gsLst>
            <a:lin ang="2700000" scaled="1"/>
            <a:tileRect/>
          </a:gra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tabLst/>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2" name="Rectangle 11">
            <a:extLst>
              <a:ext uri="{FF2B5EF4-FFF2-40B4-BE49-F238E27FC236}">
                <a16:creationId xmlns="" xmlns:a16="http://schemas.microsoft.com/office/drawing/2014/main" id="{1B4CE14A-E863-48CE-8696-2E115F8BBF62}"/>
              </a:ext>
            </a:extLst>
          </p:cNvPr>
          <p:cNvSpPr/>
          <p:nvPr userDrawn="1"/>
        </p:nvSpPr>
        <p:spPr bwMode="auto">
          <a:xfrm>
            <a:off x="939800" y="0"/>
            <a:ext cx="5588000" cy="6858000"/>
          </a:xfrm>
          <a:prstGeom prst="rect">
            <a:avLst/>
          </a:prstGeom>
          <a:solidFill>
            <a:schemeClr val="tx2">
              <a:alpha val="74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tabLst/>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16" name="Text Placeholder 20">
            <a:extLst>
              <a:ext uri="{FF2B5EF4-FFF2-40B4-BE49-F238E27FC236}">
                <a16:creationId xmlns="" xmlns:a16="http://schemas.microsoft.com/office/drawing/2014/main" id="{9D4BEDB4-BB3B-4D17-BC61-3A4E150652AB}"/>
              </a:ext>
            </a:extLst>
          </p:cNvPr>
          <p:cNvSpPr>
            <a:spLocks noGrp="1"/>
          </p:cNvSpPr>
          <p:nvPr>
            <p:ph type="body" sz="quarter" idx="12" hasCustomPrompt="1"/>
          </p:nvPr>
        </p:nvSpPr>
        <p:spPr>
          <a:xfrm>
            <a:off x="1396998" y="2164404"/>
            <a:ext cx="4699002" cy="1138473"/>
          </a:xfrm>
          <a:prstGeom prst="rect">
            <a:avLst/>
          </a:prstGeom>
        </p:spPr>
        <p:txBody>
          <a:bodyPr lIns="0" tIns="0" rIns="0" bIns="0" anchor="b" anchorCtr="0"/>
          <a:lstStyle>
            <a:lvl1pPr marL="0" indent="0" algn="l">
              <a:lnSpc>
                <a:spcPct val="85000"/>
              </a:lnSpc>
              <a:spcBef>
                <a:spcPts val="0"/>
              </a:spcBef>
              <a:buNone/>
              <a:defRPr sz="4400" b="1" cap="none" baseline="0">
                <a:solidFill>
                  <a:schemeClr val="bg1"/>
                </a:solidFill>
                <a:latin typeface="+mj-lt"/>
              </a:defRPr>
            </a:lvl1pPr>
            <a:lvl2pPr marL="0" indent="0" algn="l">
              <a:lnSpc>
                <a:spcPct val="100000"/>
              </a:lnSpc>
              <a:spcBef>
                <a:spcPts val="0"/>
              </a:spcBef>
              <a:buNone/>
              <a:defRPr>
                <a:solidFill>
                  <a:schemeClr val="accent5"/>
                </a:solidFill>
                <a:latin typeface="+mj-lt"/>
              </a:defRPr>
            </a:lvl2pPr>
          </a:lstStyle>
          <a:p>
            <a:pPr lvl="0"/>
            <a:r>
              <a:rPr lang="en-US" dirty="0"/>
              <a:t>Cover Slide</a:t>
            </a:r>
          </a:p>
        </p:txBody>
      </p:sp>
      <p:sp>
        <p:nvSpPr>
          <p:cNvPr id="17" name="Text Placeholder 14">
            <a:extLst>
              <a:ext uri="{FF2B5EF4-FFF2-40B4-BE49-F238E27FC236}">
                <a16:creationId xmlns="" xmlns:a16="http://schemas.microsoft.com/office/drawing/2014/main" id="{85872354-1734-4660-B4EA-1AEDF30624E6}"/>
              </a:ext>
            </a:extLst>
          </p:cNvPr>
          <p:cNvSpPr>
            <a:spLocks noGrp="1"/>
          </p:cNvSpPr>
          <p:nvPr>
            <p:ph type="body" sz="quarter" idx="13"/>
          </p:nvPr>
        </p:nvSpPr>
        <p:spPr>
          <a:xfrm>
            <a:off x="1396998" y="3883735"/>
            <a:ext cx="4699002" cy="898708"/>
          </a:xfrm>
        </p:spPr>
        <p:txBody>
          <a:bodyPr lIns="0" tIns="0" rIns="0" bIns="0"/>
          <a:lstStyle>
            <a:lvl1pPr marL="0" indent="0" algn="l">
              <a:lnSpc>
                <a:spcPct val="80000"/>
              </a:lnSpc>
              <a:buNone/>
              <a:defRPr sz="1600">
                <a:solidFill>
                  <a:schemeClr val="bg1"/>
                </a:solidFill>
              </a:defRPr>
            </a:lvl1pPr>
            <a:lvl2pPr marL="0" indent="0">
              <a:lnSpc>
                <a:spcPct val="85000"/>
              </a:lnSpc>
              <a:buNone/>
              <a:defRPr sz="1800"/>
            </a:lvl2pPr>
          </a:lstStyle>
          <a:p>
            <a:pPr lvl="0"/>
            <a:r>
              <a:rPr lang="en-US" dirty="0"/>
              <a:t>Click to edit Master text styles</a:t>
            </a:r>
          </a:p>
        </p:txBody>
      </p:sp>
      <p:cxnSp>
        <p:nvCxnSpPr>
          <p:cNvPr id="30" name="Straight Connector 29">
            <a:extLst>
              <a:ext uri="{FF2B5EF4-FFF2-40B4-BE49-F238E27FC236}">
                <a16:creationId xmlns="" xmlns:a16="http://schemas.microsoft.com/office/drawing/2014/main" id="{4B97CCE3-C1B7-4A4B-8FD7-A6AF417A76D4}"/>
              </a:ext>
            </a:extLst>
          </p:cNvPr>
          <p:cNvCxnSpPr/>
          <p:nvPr userDrawn="1"/>
        </p:nvCxnSpPr>
        <p:spPr bwMode="auto">
          <a:xfrm>
            <a:off x="1396998" y="3560788"/>
            <a:ext cx="939802" cy="0"/>
          </a:xfrm>
          <a:prstGeom prst="line">
            <a:avLst/>
          </a:prstGeom>
          <a:noFill/>
          <a:ln w="15875" cap="flat" cmpd="sng" algn="ctr">
            <a:solidFill>
              <a:schemeClr val="accent2"/>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58817962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023E4DE-D25E-4D68-B457-A128DAC76B4B}"/>
              </a:ext>
            </a:extLst>
          </p:cNvPr>
          <p:cNvSpPr>
            <a:spLocks noGrp="1"/>
          </p:cNvSpPr>
          <p:nvPr>
            <p:ph type="title"/>
          </p:nvPr>
        </p:nvSpPr>
        <p:spPr>
          <a:xfrm>
            <a:off x="304800" y="1020737"/>
            <a:ext cx="11582400" cy="1350962"/>
          </a:xfrm>
        </p:spPr>
        <p:txBody>
          <a:bodyPr/>
          <a:lstStyle>
            <a:lvl1pPr algn="ctr">
              <a:defRPr sz="3600">
                <a:solidFill>
                  <a:schemeClr val="accent1">
                    <a:lumMod val="75000"/>
                  </a:schemeClr>
                </a:solidFill>
              </a:defRPr>
            </a:lvl1pPr>
          </a:lstStyle>
          <a:p>
            <a:r>
              <a:rPr lang="en-US" dirty="0"/>
              <a:t>Click to edit Master title style</a:t>
            </a:r>
          </a:p>
        </p:txBody>
      </p:sp>
      <p:sp>
        <p:nvSpPr>
          <p:cNvPr id="5" name="Text Placeholder 14">
            <a:extLst>
              <a:ext uri="{FF2B5EF4-FFF2-40B4-BE49-F238E27FC236}">
                <a16:creationId xmlns="" xmlns:a16="http://schemas.microsoft.com/office/drawing/2014/main" id="{8F89B782-40A5-45C8-A34F-C3B9709F7BB7}"/>
              </a:ext>
            </a:extLst>
          </p:cNvPr>
          <p:cNvSpPr>
            <a:spLocks noGrp="1"/>
          </p:cNvSpPr>
          <p:nvPr>
            <p:ph type="body" sz="quarter" idx="13"/>
          </p:nvPr>
        </p:nvSpPr>
        <p:spPr>
          <a:xfrm>
            <a:off x="304800" y="2880123"/>
            <a:ext cx="11582400" cy="1662428"/>
          </a:xfrm>
        </p:spPr>
        <p:txBody>
          <a:bodyPr lIns="0" tIns="0" rIns="0" bIns="0" anchor="ctr"/>
          <a:lstStyle>
            <a:lvl1pPr marL="0" indent="0" algn="ctr">
              <a:lnSpc>
                <a:spcPct val="80000"/>
              </a:lnSpc>
              <a:spcBef>
                <a:spcPts val="1200"/>
              </a:spcBef>
              <a:buNone/>
              <a:defRPr sz="2400">
                <a:solidFill>
                  <a:schemeClr val="tx1"/>
                </a:solidFill>
              </a:defRPr>
            </a:lvl1pPr>
            <a:lvl2pPr marL="0" indent="0">
              <a:lnSpc>
                <a:spcPct val="85000"/>
              </a:lnSpc>
              <a:buNone/>
              <a:defRPr sz="1800"/>
            </a:lvl2pPr>
          </a:lstStyle>
          <a:p>
            <a:pPr lvl="0"/>
            <a:r>
              <a:rPr lang="en-US" dirty="0"/>
              <a:t>Click to edit Master text styles</a:t>
            </a:r>
          </a:p>
        </p:txBody>
      </p:sp>
      <p:sp>
        <p:nvSpPr>
          <p:cNvPr id="7" name="Rectangle 6">
            <a:extLst>
              <a:ext uri="{FF2B5EF4-FFF2-40B4-BE49-F238E27FC236}">
                <a16:creationId xmlns="" xmlns:a16="http://schemas.microsoft.com/office/drawing/2014/main" id="{C55393A3-523D-4A4C-B929-A2199C71FEC9}"/>
              </a:ext>
            </a:extLst>
          </p:cNvPr>
          <p:cNvSpPr/>
          <p:nvPr userDrawn="1"/>
        </p:nvSpPr>
        <p:spPr bwMode="auto">
          <a:xfrm>
            <a:off x="0" y="6361206"/>
            <a:ext cx="12192000" cy="49679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tabLst/>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 name="Text Placeholder 14">
            <a:extLst>
              <a:ext uri="{FF2B5EF4-FFF2-40B4-BE49-F238E27FC236}">
                <a16:creationId xmlns="" xmlns:a16="http://schemas.microsoft.com/office/drawing/2014/main" id="{48A52926-19B1-4D68-8460-215BD534B8D8}"/>
              </a:ext>
            </a:extLst>
          </p:cNvPr>
          <p:cNvSpPr>
            <a:spLocks noGrp="1"/>
          </p:cNvSpPr>
          <p:nvPr>
            <p:ph type="body" sz="quarter" idx="14"/>
          </p:nvPr>
        </p:nvSpPr>
        <p:spPr>
          <a:xfrm>
            <a:off x="304800" y="5050974"/>
            <a:ext cx="11582400" cy="580572"/>
          </a:xfrm>
        </p:spPr>
        <p:txBody>
          <a:bodyPr lIns="0" tIns="0" rIns="0" bIns="0" anchor="ctr"/>
          <a:lstStyle>
            <a:lvl1pPr marL="0" indent="0" algn="ctr">
              <a:lnSpc>
                <a:spcPct val="80000"/>
              </a:lnSpc>
              <a:buNone/>
              <a:defRPr sz="2000" b="1">
                <a:solidFill>
                  <a:schemeClr val="tx2"/>
                </a:solidFill>
              </a:defRPr>
            </a:lvl1pPr>
            <a:lvl2pPr marL="0" indent="0">
              <a:lnSpc>
                <a:spcPct val="85000"/>
              </a:lnSpc>
              <a:buNone/>
              <a:defRPr sz="1800"/>
            </a:lvl2pPr>
          </a:lstStyle>
          <a:p>
            <a:pPr lvl="0"/>
            <a:r>
              <a:rPr lang="en-US" dirty="0"/>
              <a:t>Click to edit Master text styles</a:t>
            </a:r>
          </a:p>
        </p:txBody>
      </p:sp>
    </p:spTree>
    <p:extLst>
      <p:ext uri="{BB962C8B-B14F-4D97-AF65-F5344CB8AC3E}">
        <p14:creationId xmlns:p14="http://schemas.microsoft.com/office/powerpoint/2010/main" val="23869115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04800" y="116632"/>
            <a:ext cx="10083800" cy="944562"/>
          </a:xfrm>
        </p:spPr>
        <p:txBody>
          <a:bodyPr lIns="0" tIns="0" rIns="0" bIns="0"/>
          <a:lstStyle>
            <a:lvl1pPr>
              <a:defRPr b="1">
                <a:solidFill>
                  <a:schemeClr val="tx2"/>
                </a:solidFill>
              </a:defRPr>
            </a:lvl1pPr>
          </a:lstStyle>
          <a:p>
            <a:r>
              <a:rPr lang="en-US" dirty="0"/>
              <a:t>Click to edit Master title style</a:t>
            </a:r>
          </a:p>
        </p:txBody>
      </p:sp>
      <p:sp>
        <p:nvSpPr>
          <p:cNvPr id="3" name="Content Placeholder 2"/>
          <p:cNvSpPr>
            <a:spLocks noGrp="1"/>
          </p:cNvSpPr>
          <p:nvPr>
            <p:ph idx="1"/>
          </p:nvPr>
        </p:nvSpPr>
        <p:spPr>
          <a:xfrm>
            <a:off x="304800" y="1371599"/>
            <a:ext cx="11582400" cy="4482581"/>
          </a:xfrm>
        </p:spPr>
        <p:txBody>
          <a:bodyPr lIns="0" tIns="0" rIns="0" bIns="0"/>
          <a:lstStyle>
            <a:lvl1pPr marL="182880" indent="-182880">
              <a:spcBef>
                <a:spcPts val="600"/>
              </a:spcBef>
              <a:defRPr sz="2000"/>
            </a:lvl1pPr>
            <a:lvl2pPr marL="365760" indent="-182880">
              <a:spcBef>
                <a:spcPts val="600"/>
              </a:spcBef>
              <a:defRPr sz="1800"/>
            </a:lvl2pPr>
            <a:lvl3pPr marL="548640" indent="-182880">
              <a:spcBef>
                <a:spcPts val="600"/>
              </a:spcBef>
              <a:defRPr sz="1600"/>
            </a:lvl3pPr>
            <a:lvl4pPr marL="731520" indent="-182880">
              <a:spcBef>
                <a:spcPts val="600"/>
              </a:spcBef>
              <a:defRPr sz="1400"/>
            </a:lvl4pPr>
            <a:lvl5pPr marL="914400" indent="-182880">
              <a:spcBef>
                <a:spcPts val="600"/>
              </a:spcBef>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2" name="Rectangle 26">
            <a:extLst>
              <a:ext uri="{FF2B5EF4-FFF2-40B4-BE49-F238E27FC236}">
                <a16:creationId xmlns="" xmlns:a16="http://schemas.microsoft.com/office/drawing/2014/main" id="{C4A00F93-6344-4FC8-9DE3-E04FD26AFE7C}"/>
              </a:ext>
            </a:extLst>
          </p:cNvPr>
          <p:cNvSpPr>
            <a:spLocks noChangeArrowheads="1"/>
          </p:cNvSpPr>
          <p:nvPr userDrawn="1"/>
        </p:nvSpPr>
        <p:spPr bwMode="auto">
          <a:xfrm>
            <a:off x="10782667" y="6537759"/>
            <a:ext cx="1104533"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defTabSz="784225">
              <a:defRPr>
                <a:solidFill>
                  <a:schemeClr val="tx1"/>
                </a:solidFill>
                <a:latin typeface="Arial" panose="020B0604020202020204" pitchFamily="34" charset="0"/>
                <a:ea typeface="宋体" panose="02010600030101010101" pitchFamily="2" charset="-122"/>
              </a:defRPr>
            </a:lvl1pPr>
            <a:lvl2pPr marL="392113" defTabSz="784225">
              <a:defRPr>
                <a:solidFill>
                  <a:schemeClr val="tx1"/>
                </a:solidFill>
                <a:latin typeface="Arial" panose="020B0604020202020204" pitchFamily="34" charset="0"/>
                <a:ea typeface="宋体" panose="02010600030101010101" pitchFamily="2" charset="-122"/>
              </a:defRPr>
            </a:lvl2pPr>
            <a:lvl3pPr marL="784225" defTabSz="784225">
              <a:defRPr>
                <a:solidFill>
                  <a:schemeClr val="tx1"/>
                </a:solidFill>
                <a:latin typeface="Arial" panose="020B0604020202020204" pitchFamily="34" charset="0"/>
                <a:ea typeface="宋体" panose="02010600030101010101" pitchFamily="2" charset="-122"/>
              </a:defRPr>
            </a:lvl3pPr>
            <a:lvl4pPr marL="1174750" defTabSz="784225">
              <a:defRPr>
                <a:solidFill>
                  <a:schemeClr val="tx1"/>
                </a:solidFill>
                <a:latin typeface="Arial" panose="020B0604020202020204" pitchFamily="34" charset="0"/>
                <a:ea typeface="宋体" panose="02010600030101010101" pitchFamily="2" charset="-122"/>
              </a:defRPr>
            </a:lvl4pPr>
            <a:lvl5pPr marL="1566863" defTabSz="784225">
              <a:defRPr>
                <a:solidFill>
                  <a:schemeClr val="tx1"/>
                </a:solidFill>
                <a:latin typeface="Arial" panose="020B0604020202020204" pitchFamily="34" charset="0"/>
                <a:ea typeface="宋体" panose="02010600030101010101" pitchFamily="2" charset="-122"/>
              </a:defRPr>
            </a:lvl5pPr>
            <a:lvl6pPr marL="20240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4812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29384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3956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0" fontAlgn="base" hangingPunct="0">
              <a:lnSpc>
                <a:spcPct val="100000"/>
              </a:lnSpc>
              <a:spcBef>
                <a:spcPct val="0"/>
              </a:spcBef>
              <a:spcAft>
                <a:spcPct val="0"/>
              </a:spcAft>
            </a:pPr>
            <a:r>
              <a:rPr lang="de-DE" altLang="en-US" sz="1100" b="1" dirty="0">
                <a:solidFill>
                  <a:schemeClr val="bg1">
                    <a:lumMod val="50000"/>
                  </a:schemeClr>
                </a:solidFill>
                <a:latin typeface="+mn-lt"/>
                <a:ea typeface="ＭＳ Ｐゴシック" panose="020B0600070205080204" pitchFamily="34" charset="-128"/>
              </a:rPr>
              <a:t>Page </a:t>
            </a:r>
            <a:fld id="{3EEE1643-7FBA-43B0-85D4-8B023CAE5554}" type="slidenum">
              <a:rPr lang="de-DE" altLang="en-US" sz="1100" b="1" smtClean="0">
                <a:solidFill>
                  <a:schemeClr val="bg1">
                    <a:lumMod val="50000"/>
                  </a:schemeClr>
                </a:solidFill>
                <a:latin typeface="+mn-lt"/>
                <a:ea typeface="ＭＳ Ｐゴシック" panose="020B0600070205080204" pitchFamily="34" charset="-128"/>
              </a:rPr>
              <a:pPr algn="r" eaLnBrk="0" fontAlgn="base" hangingPunct="0">
                <a:lnSpc>
                  <a:spcPct val="100000"/>
                </a:lnSpc>
                <a:spcBef>
                  <a:spcPct val="0"/>
                </a:spcBef>
                <a:spcAft>
                  <a:spcPct val="0"/>
                </a:spcAft>
              </a:pPr>
              <a:t>‹#›</a:t>
            </a:fld>
            <a:endParaRPr lang="en-GB" altLang="en-US" sz="1100" b="1" dirty="0">
              <a:solidFill>
                <a:schemeClr val="bg1">
                  <a:lumMod val="50000"/>
                </a:schemeClr>
              </a:solidFill>
              <a:latin typeface="+mn-lt"/>
              <a:ea typeface="ＭＳ Ｐゴシック" panose="020B0600070205080204" pitchFamily="34" charset="-128"/>
            </a:endParaRPr>
          </a:p>
        </p:txBody>
      </p:sp>
      <p:sp>
        <p:nvSpPr>
          <p:cNvPr id="23" name="Text Placeholder 22">
            <a:extLst>
              <a:ext uri="{FF2B5EF4-FFF2-40B4-BE49-F238E27FC236}">
                <a16:creationId xmlns="" xmlns:a16="http://schemas.microsoft.com/office/drawing/2014/main" id="{95E0F2F0-98ED-44BF-9EC1-4FCE79087B14}"/>
              </a:ext>
            </a:extLst>
          </p:cNvPr>
          <p:cNvSpPr>
            <a:spLocks noGrp="1"/>
          </p:cNvSpPr>
          <p:nvPr>
            <p:ph type="body" sz="quarter" idx="10" hasCustomPrompt="1"/>
          </p:nvPr>
        </p:nvSpPr>
        <p:spPr>
          <a:xfrm>
            <a:off x="304801" y="5933301"/>
            <a:ext cx="11582400" cy="276999"/>
          </a:xfrm>
        </p:spPr>
        <p:txBody>
          <a:bodyPr lIns="0" tIns="0" rIns="0" bIns="0" anchor="b"/>
          <a:lstStyle>
            <a:lvl1pPr marL="0" indent="0" algn="l">
              <a:buNone/>
              <a:defRPr sz="900">
                <a:solidFill>
                  <a:schemeClr val="bg1">
                    <a:lumMod val="65000"/>
                  </a:schemeClr>
                </a:solidFill>
              </a:defRPr>
            </a:lvl1pPr>
            <a:lvl2pPr marL="457063" indent="0" algn="l">
              <a:buNone/>
              <a:defRPr sz="1100"/>
            </a:lvl2pPr>
            <a:lvl3pPr marL="914126" indent="0" algn="l">
              <a:buNone/>
              <a:defRPr sz="1100"/>
            </a:lvl3pPr>
            <a:lvl4pPr marL="1371189" indent="0" algn="l">
              <a:buNone/>
              <a:defRPr sz="1100"/>
            </a:lvl4pPr>
            <a:lvl5pPr marL="1828252" indent="0" algn="l">
              <a:buNone/>
              <a:defRPr sz="1100"/>
            </a:lvl5pPr>
          </a:lstStyle>
          <a:p>
            <a:pPr lvl="0"/>
            <a:r>
              <a:rPr lang="en-US" dirty="0"/>
              <a:t>Footer</a:t>
            </a:r>
          </a:p>
        </p:txBody>
      </p:sp>
    </p:spTree>
    <p:extLst>
      <p:ext uri="{BB962C8B-B14F-4D97-AF65-F5344CB8AC3E}">
        <p14:creationId xmlns:p14="http://schemas.microsoft.com/office/powerpoint/2010/main" val="364449793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extLst mod="1">
    <p:ext uri="{DCECCB84-F9BA-43D5-87BE-67443E8EF086}">
      <p15:sldGuideLst xmlns:p15="http://schemas.microsoft.com/office/powerpoint/2012/main">
        <p15:guide id="1" pos="3840" userDrawn="1">
          <p15:clr>
            <a:srgbClr val="FBAE40"/>
          </p15:clr>
        </p15:guide>
        <p15:guide id="2" pos="7488" userDrawn="1">
          <p15:clr>
            <a:srgbClr val="FBAE40"/>
          </p15:clr>
        </p15:guide>
        <p15:guide id="3" pos="192" userDrawn="1">
          <p15:clr>
            <a:srgbClr val="FBAE40"/>
          </p15:clr>
        </p15:guide>
        <p15:guide id="4" orient="horz" pos="768" userDrawn="1">
          <p15:clr>
            <a:srgbClr val="FBAE40"/>
          </p15:clr>
        </p15:guide>
        <p15:guide id="5" orient="horz" pos="864" userDrawn="1">
          <p15:clr>
            <a:srgbClr val="FBAE40"/>
          </p15:clr>
        </p15:guide>
        <p15:guide id="6" orient="horz" pos="4008" userDrawn="1">
          <p15:clr>
            <a:srgbClr val="FBAE40"/>
          </p15:clr>
        </p15:guide>
        <p15:guide id="7" orient="horz" pos="391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A2CA43D7-8988-475F-8FB9-2A12D3FCB4D1}"/>
              </a:ext>
            </a:extLst>
          </p:cNvPr>
          <p:cNvSpPr/>
          <p:nvPr userDrawn="1"/>
        </p:nvSpPr>
        <p:spPr bwMode="auto">
          <a:xfrm>
            <a:off x="0" y="6361206"/>
            <a:ext cx="12192000" cy="49679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tabLst/>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8" name="Title 1">
            <a:extLst>
              <a:ext uri="{FF2B5EF4-FFF2-40B4-BE49-F238E27FC236}">
                <a16:creationId xmlns="" xmlns:a16="http://schemas.microsoft.com/office/drawing/2014/main" id="{4A1D785E-AD20-4447-A9C3-E254790E0948}"/>
              </a:ext>
            </a:extLst>
          </p:cNvPr>
          <p:cNvSpPr>
            <a:spLocks noGrp="1"/>
          </p:cNvSpPr>
          <p:nvPr>
            <p:ph type="title"/>
          </p:nvPr>
        </p:nvSpPr>
        <p:spPr>
          <a:xfrm>
            <a:off x="304800" y="188640"/>
            <a:ext cx="10083800" cy="944562"/>
          </a:xfrm>
        </p:spPr>
        <p:txBody>
          <a:bodyPr lIns="0" tIns="0" rIns="0" bIns="0"/>
          <a:lstStyle>
            <a:lvl1pPr>
              <a:defRPr b="1">
                <a:solidFill>
                  <a:schemeClr val="accent1">
                    <a:lumMod val="75000"/>
                  </a:schemeClr>
                </a:solidFill>
              </a:defRPr>
            </a:lvl1pPr>
          </a:lstStyle>
          <a:p>
            <a:r>
              <a:rPr lang="en-US" dirty="0"/>
              <a:t>Click to edit Master title style</a:t>
            </a:r>
          </a:p>
        </p:txBody>
      </p:sp>
      <p:sp>
        <p:nvSpPr>
          <p:cNvPr id="13" name="Rectangle 26">
            <a:extLst>
              <a:ext uri="{FF2B5EF4-FFF2-40B4-BE49-F238E27FC236}">
                <a16:creationId xmlns="" xmlns:a16="http://schemas.microsoft.com/office/drawing/2014/main" id="{FFD3CA46-2223-4B3D-97A2-91D729508EDF}"/>
              </a:ext>
            </a:extLst>
          </p:cNvPr>
          <p:cNvSpPr>
            <a:spLocks noChangeArrowheads="1"/>
          </p:cNvSpPr>
          <p:nvPr userDrawn="1"/>
        </p:nvSpPr>
        <p:spPr bwMode="auto">
          <a:xfrm>
            <a:off x="10782667" y="6537759"/>
            <a:ext cx="1104533"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defTabSz="784225">
              <a:defRPr>
                <a:solidFill>
                  <a:schemeClr val="tx1"/>
                </a:solidFill>
                <a:latin typeface="Arial" panose="020B0604020202020204" pitchFamily="34" charset="0"/>
                <a:ea typeface="宋体" panose="02010600030101010101" pitchFamily="2" charset="-122"/>
              </a:defRPr>
            </a:lvl1pPr>
            <a:lvl2pPr marL="392113" defTabSz="784225">
              <a:defRPr>
                <a:solidFill>
                  <a:schemeClr val="tx1"/>
                </a:solidFill>
                <a:latin typeface="Arial" panose="020B0604020202020204" pitchFamily="34" charset="0"/>
                <a:ea typeface="宋体" panose="02010600030101010101" pitchFamily="2" charset="-122"/>
              </a:defRPr>
            </a:lvl2pPr>
            <a:lvl3pPr marL="784225" defTabSz="784225">
              <a:defRPr>
                <a:solidFill>
                  <a:schemeClr val="tx1"/>
                </a:solidFill>
                <a:latin typeface="Arial" panose="020B0604020202020204" pitchFamily="34" charset="0"/>
                <a:ea typeface="宋体" panose="02010600030101010101" pitchFamily="2" charset="-122"/>
              </a:defRPr>
            </a:lvl3pPr>
            <a:lvl4pPr marL="1174750" defTabSz="784225">
              <a:defRPr>
                <a:solidFill>
                  <a:schemeClr val="tx1"/>
                </a:solidFill>
                <a:latin typeface="Arial" panose="020B0604020202020204" pitchFamily="34" charset="0"/>
                <a:ea typeface="宋体" panose="02010600030101010101" pitchFamily="2" charset="-122"/>
              </a:defRPr>
            </a:lvl4pPr>
            <a:lvl5pPr marL="1566863" defTabSz="784225">
              <a:defRPr>
                <a:solidFill>
                  <a:schemeClr val="tx1"/>
                </a:solidFill>
                <a:latin typeface="Arial" panose="020B0604020202020204" pitchFamily="34" charset="0"/>
                <a:ea typeface="宋体" panose="02010600030101010101" pitchFamily="2" charset="-122"/>
              </a:defRPr>
            </a:lvl5pPr>
            <a:lvl6pPr marL="20240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4812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29384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3956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0" fontAlgn="base" hangingPunct="0">
              <a:lnSpc>
                <a:spcPct val="100000"/>
              </a:lnSpc>
              <a:spcBef>
                <a:spcPct val="0"/>
              </a:spcBef>
              <a:spcAft>
                <a:spcPct val="0"/>
              </a:spcAft>
            </a:pPr>
            <a:r>
              <a:rPr lang="de-DE" altLang="en-US" sz="1100" b="1" dirty="0">
                <a:solidFill>
                  <a:schemeClr val="bg1">
                    <a:lumMod val="50000"/>
                  </a:schemeClr>
                </a:solidFill>
                <a:latin typeface="+mn-lt"/>
                <a:ea typeface="ＭＳ Ｐゴシック" panose="020B0600070205080204" pitchFamily="34" charset="-128"/>
              </a:rPr>
              <a:t>Page </a:t>
            </a:r>
            <a:fld id="{3EEE1643-7FBA-43B0-85D4-8B023CAE5554}" type="slidenum">
              <a:rPr lang="de-DE" altLang="en-US" sz="1100" b="1" smtClean="0">
                <a:solidFill>
                  <a:schemeClr val="bg1">
                    <a:lumMod val="50000"/>
                  </a:schemeClr>
                </a:solidFill>
                <a:latin typeface="+mn-lt"/>
                <a:ea typeface="ＭＳ Ｐゴシック" panose="020B0600070205080204" pitchFamily="34" charset="-128"/>
              </a:rPr>
              <a:pPr algn="r" eaLnBrk="0" fontAlgn="base" hangingPunct="0">
                <a:lnSpc>
                  <a:spcPct val="100000"/>
                </a:lnSpc>
                <a:spcBef>
                  <a:spcPct val="0"/>
                </a:spcBef>
                <a:spcAft>
                  <a:spcPct val="0"/>
                </a:spcAft>
              </a:pPr>
              <a:t>‹#›</a:t>
            </a:fld>
            <a:endParaRPr lang="en-GB" altLang="en-US" sz="1100" b="1" dirty="0">
              <a:solidFill>
                <a:schemeClr val="bg1">
                  <a:lumMod val="50000"/>
                </a:schemeClr>
              </a:solidFill>
              <a:latin typeface="+mn-lt"/>
              <a:ea typeface="ＭＳ Ｐゴシック" panose="020B0600070205080204" pitchFamily="34" charset="-128"/>
            </a:endParaRPr>
          </a:p>
        </p:txBody>
      </p:sp>
    </p:spTree>
    <p:extLst>
      <p:ext uri="{BB962C8B-B14F-4D97-AF65-F5344CB8AC3E}">
        <p14:creationId xmlns:p14="http://schemas.microsoft.com/office/powerpoint/2010/main" val="41121463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A2CA43D7-8988-475F-8FB9-2A12D3FCB4D1}"/>
              </a:ext>
            </a:extLst>
          </p:cNvPr>
          <p:cNvSpPr/>
          <p:nvPr userDrawn="1"/>
        </p:nvSpPr>
        <p:spPr bwMode="auto">
          <a:xfrm>
            <a:off x="0" y="6361206"/>
            <a:ext cx="12192000" cy="496794"/>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tabLst/>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5" name="Rectangle 26">
            <a:extLst>
              <a:ext uri="{FF2B5EF4-FFF2-40B4-BE49-F238E27FC236}">
                <a16:creationId xmlns="" xmlns:a16="http://schemas.microsoft.com/office/drawing/2014/main" id="{1DD5CCD5-BA80-4C4A-B4F3-BD50B2F438FF}"/>
              </a:ext>
            </a:extLst>
          </p:cNvPr>
          <p:cNvSpPr>
            <a:spLocks noChangeArrowheads="1"/>
          </p:cNvSpPr>
          <p:nvPr userDrawn="1"/>
        </p:nvSpPr>
        <p:spPr bwMode="auto">
          <a:xfrm>
            <a:off x="10782667" y="6537759"/>
            <a:ext cx="1104533"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defTabSz="784225">
              <a:defRPr>
                <a:solidFill>
                  <a:schemeClr val="tx1"/>
                </a:solidFill>
                <a:latin typeface="Arial" panose="020B0604020202020204" pitchFamily="34" charset="0"/>
                <a:ea typeface="宋体" panose="02010600030101010101" pitchFamily="2" charset="-122"/>
              </a:defRPr>
            </a:lvl1pPr>
            <a:lvl2pPr marL="392113" defTabSz="784225">
              <a:defRPr>
                <a:solidFill>
                  <a:schemeClr val="tx1"/>
                </a:solidFill>
                <a:latin typeface="Arial" panose="020B0604020202020204" pitchFamily="34" charset="0"/>
                <a:ea typeface="宋体" panose="02010600030101010101" pitchFamily="2" charset="-122"/>
              </a:defRPr>
            </a:lvl2pPr>
            <a:lvl3pPr marL="784225" defTabSz="784225">
              <a:defRPr>
                <a:solidFill>
                  <a:schemeClr val="tx1"/>
                </a:solidFill>
                <a:latin typeface="Arial" panose="020B0604020202020204" pitchFamily="34" charset="0"/>
                <a:ea typeface="宋体" panose="02010600030101010101" pitchFamily="2" charset="-122"/>
              </a:defRPr>
            </a:lvl3pPr>
            <a:lvl4pPr marL="1174750" defTabSz="784225">
              <a:defRPr>
                <a:solidFill>
                  <a:schemeClr val="tx1"/>
                </a:solidFill>
                <a:latin typeface="Arial" panose="020B0604020202020204" pitchFamily="34" charset="0"/>
                <a:ea typeface="宋体" panose="02010600030101010101" pitchFamily="2" charset="-122"/>
              </a:defRPr>
            </a:lvl4pPr>
            <a:lvl5pPr marL="1566863" defTabSz="784225">
              <a:defRPr>
                <a:solidFill>
                  <a:schemeClr val="tx1"/>
                </a:solidFill>
                <a:latin typeface="Arial" panose="020B0604020202020204" pitchFamily="34" charset="0"/>
                <a:ea typeface="宋体" panose="02010600030101010101" pitchFamily="2" charset="-122"/>
              </a:defRPr>
            </a:lvl5pPr>
            <a:lvl6pPr marL="20240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4812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29384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3956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0" fontAlgn="base" hangingPunct="0">
              <a:lnSpc>
                <a:spcPct val="100000"/>
              </a:lnSpc>
              <a:spcBef>
                <a:spcPct val="0"/>
              </a:spcBef>
              <a:spcAft>
                <a:spcPct val="0"/>
              </a:spcAft>
            </a:pPr>
            <a:r>
              <a:rPr lang="de-DE" altLang="en-US" sz="1100" b="1" dirty="0">
                <a:solidFill>
                  <a:schemeClr val="bg1">
                    <a:lumMod val="50000"/>
                  </a:schemeClr>
                </a:solidFill>
                <a:latin typeface="+mn-lt"/>
                <a:ea typeface="ＭＳ Ｐゴシック" panose="020B0600070205080204" pitchFamily="34" charset="-128"/>
              </a:rPr>
              <a:t>Page </a:t>
            </a:r>
            <a:fld id="{3EEE1643-7FBA-43B0-85D4-8B023CAE5554}" type="slidenum">
              <a:rPr lang="de-DE" altLang="en-US" sz="1100" b="1" smtClean="0">
                <a:solidFill>
                  <a:schemeClr val="bg1">
                    <a:lumMod val="50000"/>
                  </a:schemeClr>
                </a:solidFill>
                <a:latin typeface="+mn-lt"/>
                <a:ea typeface="ＭＳ Ｐゴシック" panose="020B0600070205080204" pitchFamily="34" charset="-128"/>
              </a:rPr>
              <a:pPr algn="r" eaLnBrk="0" fontAlgn="base" hangingPunct="0">
                <a:lnSpc>
                  <a:spcPct val="100000"/>
                </a:lnSpc>
                <a:spcBef>
                  <a:spcPct val="0"/>
                </a:spcBef>
                <a:spcAft>
                  <a:spcPct val="0"/>
                </a:spcAft>
              </a:pPr>
              <a:t>‹#›</a:t>
            </a:fld>
            <a:endParaRPr lang="en-GB" altLang="en-US" sz="1100" b="1" dirty="0">
              <a:solidFill>
                <a:schemeClr val="bg1">
                  <a:lumMod val="50000"/>
                </a:schemeClr>
              </a:solidFill>
              <a:latin typeface="+mn-lt"/>
              <a:ea typeface="ＭＳ Ｐゴシック" panose="020B0600070205080204" pitchFamily="34" charset="-128"/>
            </a:endParaRPr>
          </a:p>
        </p:txBody>
      </p:sp>
      <p:sp>
        <p:nvSpPr>
          <p:cNvPr id="6" name="TextBox 5">
            <a:extLst>
              <a:ext uri="{FF2B5EF4-FFF2-40B4-BE49-F238E27FC236}">
                <a16:creationId xmlns="" xmlns:a16="http://schemas.microsoft.com/office/drawing/2014/main" id="{DCA22B00-4306-4093-BC0F-71BCEFA7E53E}"/>
              </a:ext>
            </a:extLst>
          </p:cNvPr>
          <p:cNvSpPr txBox="1"/>
          <p:nvPr userDrawn="1"/>
        </p:nvSpPr>
        <p:spPr>
          <a:xfrm>
            <a:off x="4511040" y="6440326"/>
            <a:ext cx="3169920" cy="338554"/>
          </a:xfrm>
          <a:prstGeom prst="rect">
            <a:avLst/>
          </a:prstGeom>
          <a:noFill/>
        </p:spPr>
        <p:txBody>
          <a:bodyPr wrap="square" rtlCol="0">
            <a:spAutoFit/>
          </a:bodyPr>
          <a:lstStyle/>
          <a:p>
            <a:pPr algn="ctr"/>
            <a:r>
              <a:rPr lang="en-US" altLang="zh-CN" sz="1600" b="0" dirty="0">
                <a:solidFill>
                  <a:schemeClr val="bg2">
                    <a:lumMod val="75000"/>
                  </a:schemeClr>
                </a:solidFill>
              </a:rPr>
              <a:t>Futurewei Technologies, Inc.</a:t>
            </a:r>
            <a:endParaRPr lang="en-US" sz="1600" b="0" dirty="0">
              <a:solidFill>
                <a:schemeClr val="bg2">
                  <a:lumMod val="75000"/>
                </a:schemeClr>
              </a:solidFill>
            </a:endParaRPr>
          </a:p>
        </p:txBody>
      </p:sp>
      <p:pic>
        <p:nvPicPr>
          <p:cNvPr id="8" name="Picture 7">
            <a:extLst>
              <a:ext uri="{FF2B5EF4-FFF2-40B4-BE49-F238E27FC236}">
                <a16:creationId xmlns="" xmlns:a16="http://schemas.microsoft.com/office/drawing/2014/main" id="{08700F99-56D7-44F4-BA76-585C20C847B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84432" y="217146"/>
            <a:ext cx="2058692" cy="765857"/>
          </a:xfrm>
          <a:prstGeom prst="rect">
            <a:avLst/>
          </a:prstGeom>
        </p:spPr>
      </p:pic>
    </p:spTree>
    <p:extLst>
      <p:ext uri="{BB962C8B-B14F-4D97-AF65-F5344CB8AC3E}">
        <p14:creationId xmlns:p14="http://schemas.microsoft.com/office/powerpoint/2010/main" val="209941448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2_Custom Layout">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E5C3427C-39AB-4B25-8019-D4A41381DC9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984432" y="217146"/>
            <a:ext cx="2058692" cy="765857"/>
          </a:xfrm>
          <a:prstGeom prst="rect">
            <a:avLst/>
          </a:prstGeom>
        </p:spPr>
      </p:pic>
    </p:spTree>
    <p:extLst>
      <p:ext uri="{BB962C8B-B14F-4D97-AF65-F5344CB8AC3E}">
        <p14:creationId xmlns:p14="http://schemas.microsoft.com/office/powerpoint/2010/main" val="206042409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8"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2" name="Freeform: Shape 91">
            <a:extLst>
              <a:ext uri="{FF2B5EF4-FFF2-40B4-BE49-F238E27FC236}">
                <a16:creationId xmlns="" xmlns:a16="http://schemas.microsoft.com/office/drawing/2014/main" id="{AADDE602-87DC-4462-85F4-4516F707BAD3}"/>
              </a:ext>
            </a:extLst>
          </p:cNvPr>
          <p:cNvSpPr/>
          <p:nvPr userDrawn="1"/>
        </p:nvSpPr>
        <p:spPr bwMode="auto">
          <a:xfrm>
            <a:off x="0" y="6361206"/>
            <a:ext cx="9466046" cy="496794"/>
          </a:xfrm>
          <a:custGeom>
            <a:avLst/>
            <a:gdLst>
              <a:gd name="connsiteX0" fmla="*/ 0 w 9466046"/>
              <a:gd name="connsiteY0" fmla="*/ 0 h 496794"/>
              <a:gd name="connsiteX1" fmla="*/ 9466046 w 9466046"/>
              <a:gd name="connsiteY1" fmla="*/ 0 h 496794"/>
              <a:gd name="connsiteX2" fmla="*/ 9261633 w 9466046"/>
              <a:gd name="connsiteY2" fmla="*/ 496794 h 496794"/>
              <a:gd name="connsiteX3" fmla="*/ 0 w 9466046"/>
              <a:gd name="connsiteY3" fmla="*/ 496794 h 496794"/>
              <a:gd name="connsiteX4" fmla="*/ 0 w 9466046"/>
              <a:gd name="connsiteY4" fmla="*/ 0 h 496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66046" h="496794">
                <a:moveTo>
                  <a:pt x="0" y="0"/>
                </a:moveTo>
                <a:lnTo>
                  <a:pt x="9466046" y="0"/>
                </a:lnTo>
                <a:lnTo>
                  <a:pt x="9261633" y="496794"/>
                </a:lnTo>
                <a:lnTo>
                  <a:pt x="0" y="496794"/>
                </a:lnTo>
                <a:lnTo>
                  <a:pt x="0" y="0"/>
                </a:lnTo>
                <a:close/>
              </a:path>
            </a:pathLst>
          </a:custGeom>
          <a:solidFill>
            <a:schemeClr val="bg1"/>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tabLst/>
            </a:pPr>
            <a:endParaRPr kumimoji="0" lang="en-US" sz="1800" b="1" i="0" u="none" strike="noStrike" cap="none" normalizeH="0" baseline="0">
              <a:ln>
                <a:noFill/>
              </a:ln>
              <a:solidFill>
                <a:schemeClr val="tx1"/>
              </a:solidFill>
              <a:effectLst/>
              <a:latin typeface="Arial" panose="020B0604020202020204" pitchFamily="34" charset="0"/>
              <a:ea typeface="宋体" panose="02010600030101010101" pitchFamily="2" charset="-122"/>
            </a:endParaRPr>
          </a:p>
        </p:txBody>
      </p:sp>
      <p:sp>
        <p:nvSpPr>
          <p:cNvPr id="91" name="Freeform: Shape 90">
            <a:extLst>
              <a:ext uri="{FF2B5EF4-FFF2-40B4-BE49-F238E27FC236}">
                <a16:creationId xmlns="" xmlns:a16="http://schemas.microsoft.com/office/drawing/2014/main" id="{45E01A7A-9336-450F-9697-0F6498F00EFF}"/>
              </a:ext>
            </a:extLst>
          </p:cNvPr>
          <p:cNvSpPr/>
          <p:nvPr userDrawn="1"/>
        </p:nvSpPr>
        <p:spPr bwMode="auto">
          <a:xfrm>
            <a:off x="9311072" y="6361206"/>
            <a:ext cx="2880928" cy="496794"/>
          </a:xfrm>
          <a:custGeom>
            <a:avLst/>
            <a:gdLst>
              <a:gd name="connsiteX0" fmla="*/ 204414 w 2880928"/>
              <a:gd name="connsiteY0" fmla="*/ 0 h 496794"/>
              <a:gd name="connsiteX1" fmla="*/ 2880928 w 2880928"/>
              <a:gd name="connsiteY1" fmla="*/ 0 h 496794"/>
              <a:gd name="connsiteX2" fmla="*/ 2880928 w 2880928"/>
              <a:gd name="connsiteY2" fmla="*/ 496794 h 496794"/>
              <a:gd name="connsiteX3" fmla="*/ 0 w 2880928"/>
              <a:gd name="connsiteY3" fmla="*/ 496794 h 496794"/>
              <a:gd name="connsiteX4" fmla="*/ 204414 w 2880928"/>
              <a:gd name="connsiteY4" fmla="*/ 0 h 4967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0928" h="496794">
                <a:moveTo>
                  <a:pt x="204414" y="0"/>
                </a:moveTo>
                <a:lnTo>
                  <a:pt x="2880928" y="0"/>
                </a:lnTo>
                <a:lnTo>
                  <a:pt x="2880928" y="496794"/>
                </a:lnTo>
                <a:lnTo>
                  <a:pt x="0" y="496794"/>
                </a:lnTo>
                <a:lnTo>
                  <a:pt x="204414" y="0"/>
                </a:lnTo>
                <a:close/>
              </a:path>
            </a:pathLst>
          </a:cu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tabLst/>
            </a:pPr>
            <a:endParaRPr kumimoji="0" lang="en-US" sz="1800" b="1" i="0" u="none" strike="noStrike" cap="none" normalizeH="0" baseline="0" dirty="0">
              <a:ln>
                <a:noFill/>
              </a:ln>
              <a:solidFill>
                <a:schemeClr val="tx1"/>
              </a:solidFill>
              <a:effectLst/>
              <a:latin typeface="Arial" panose="020B0604020202020204" pitchFamily="34" charset="0"/>
              <a:ea typeface="宋体" panose="02010600030101010101" pitchFamily="2" charset="-122"/>
            </a:endParaRPr>
          </a:p>
        </p:txBody>
      </p:sp>
      <p:sp>
        <p:nvSpPr>
          <p:cNvPr id="1084441" name="Text Box 25"/>
          <p:cNvSpPr txBox="1">
            <a:spLocks noChangeArrowheads="1"/>
          </p:cNvSpPr>
          <p:nvPr userDrawn="1"/>
        </p:nvSpPr>
        <p:spPr bwMode="auto">
          <a:xfrm>
            <a:off x="304800" y="6486493"/>
            <a:ext cx="3461525" cy="2462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wrap="none" lIns="0" tIns="0" rIns="0" bIns="0">
            <a:spAutoFit/>
          </a:bodyPr>
          <a:lstStyle>
            <a:lvl1pPr defTabSz="784225">
              <a:defRPr>
                <a:solidFill>
                  <a:schemeClr val="tx1"/>
                </a:solidFill>
                <a:latin typeface="Arial" panose="020B0604020202020204" pitchFamily="34" charset="0"/>
                <a:ea typeface="宋体" panose="02010600030101010101" pitchFamily="2" charset="-122"/>
              </a:defRPr>
            </a:lvl1pPr>
            <a:lvl2pPr marL="392113" defTabSz="784225">
              <a:defRPr>
                <a:solidFill>
                  <a:schemeClr val="tx1"/>
                </a:solidFill>
                <a:latin typeface="Arial" panose="020B0604020202020204" pitchFamily="34" charset="0"/>
                <a:ea typeface="宋体" panose="02010600030101010101" pitchFamily="2" charset="-122"/>
              </a:defRPr>
            </a:lvl2pPr>
            <a:lvl3pPr marL="784225" defTabSz="784225">
              <a:defRPr>
                <a:solidFill>
                  <a:schemeClr val="tx1"/>
                </a:solidFill>
                <a:latin typeface="Arial" panose="020B0604020202020204" pitchFamily="34" charset="0"/>
                <a:ea typeface="宋体" panose="02010600030101010101" pitchFamily="2" charset="-122"/>
              </a:defRPr>
            </a:lvl3pPr>
            <a:lvl4pPr marL="1174750" defTabSz="784225">
              <a:defRPr>
                <a:solidFill>
                  <a:schemeClr val="tx1"/>
                </a:solidFill>
                <a:latin typeface="Arial" panose="020B0604020202020204" pitchFamily="34" charset="0"/>
                <a:ea typeface="宋体" panose="02010600030101010101" pitchFamily="2" charset="-122"/>
              </a:defRPr>
            </a:lvl4pPr>
            <a:lvl5pPr marL="1566863" defTabSz="784225">
              <a:defRPr>
                <a:solidFill>
                  <a:schemeClr val="tx1"/>
                </a:solidFill>
                <a:latin typeface="Arial" panose="020B0604020202020204" pitchFamily="34" charset="0"/>
                <a:ea typeface="宋体" panose="02010600030101010101" pitchFamily="2" charset="-122"/>
              </a:defRPr>
            </a:lvl5pPr>
            <a:lvl6pPr marL="20240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4812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29384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3956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algn="l" defTabSz="914478" rtl="0" eaLnBrk="1" fontAlgn="base" latinLnBrk="0" hangingPunct="1">
              <a:spcBef>
                <a:spcPct val="0"/>
              </a:spcBef>
              <a:spcAft>
                <a:spcPct val="0"/>
              </a:spcAft>
            </a:pPr>
            <a:r>
              <a:rPr lang="en-US" altLang="zh-CN" sz="1600" b="0" kern="1200" dirty="0">
                <a:solidFill>
                  <a:schemeClr val="bg2">
                    <a:lumMod val="75000"/>
                  </a:schemeClr>
                </a:solidFill>
                <a:latin typeface="+mn-lt"/>
                <a:ea typeface="+mn-ea"/>
                <a:cs typeface="+mn-cs"/>
              </a:rPr>
              <a:t>HUAWEI TECHNOLOGIES CO., LTD.</a:t>
            </a:r>
          </a:p>
        </p:txBody>
      </p:sp>
      <p:pic>
        <p:nvPicPr>
          <p:cNvPr id="1084443" name="Picture 27" descr="图片3副本"/>
          <p:cNvPicPr>
            <a:picLocks noChangeAspect="1" noChangeArrowheads="1"/>
          </p:cNvPicPr>
          <p:nvPr userDrawn="1"/>
        </p:nvPicPr>
        <p:blipFill>
          <a:blip r:embed="rId8" cstate="hqprint">
            <a:extLst>
              <a:ext uri="{28A0092B-C50C-407E-A947-70E740481C1C}">
                <a14:useLocalDpi xmlns:a14="http://schemas.microsoft.com/office/drawing/2010/main" val="0"/>
              </a:ext>
            </a:extLst>
          </a:blip>
          <a:srcRect/>
          <a:stretch>
            <a:fillRect/>
          </a:stretch>
        </p:blipFill>
        <p:spPr bwMode="auto">
          <a:xfrm>
            <a:off x="10179574" y="6453187"/>
            <a:ext cx="1295063" cy="307975"/>
          </a:xfrm>
          <a:prstGeom prst="rect">
            <a:avLst/>
          </a:prstGeom>
          <a:noFill/>
          <a:extLst>
            <a:ext uri="{909E8E84-426E-40DD-AFC4-6F175D3DCCD1}">
              <a14:hiddenFill xmlns:a14="http://schemas.microsoft.com/office/drawing/2010/main">
                <a:solidFill>
                  <a:srgbClr val="FFFFFF"/>
                </a:solidFill>
              </a14:hiddenFill>
            </a:ext>
          </a:extLst>
        </p:spPr>
      </p:pic>
      <p:sp>
        <p:nvSpPr>
          <p:cNvPr id="1084444" name="Rectangle 28"/>
          <p:cNvSpPr>
            <a:spLocks noGrp="1" noChangeArrowheads="1"/>
          </p:cNvSpPr>
          <p:nvPr userDrawn="1">
            <p:ph type="title"/>
          </p:nvPr>
        </p:nvSpPr>
        <p:spPr bwMode="auto">
          <a:xfrm>
            <a:off x="304800" y="274638"/>
            <a:ext cx="11582400" cy="944562"/>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dirty="0"/>
              <a:t>单击此处编辑母版标题样式</a:t>
            </a:r>
          </a:p>
        </p:txBody>
      </p:sp>
      <p:sp>
        <p:nvSpPr>
          <p:cNvPr id="1084445" name="Rectangle 29"/>
          <p:cNvSpPr>
            <a:spLocks noGrp="1" noChangeArrowheads="1"/>
          </p:cNvSpPr>
          <p:nvPr userDrawn="1">
            <p:ph type="body" idx="1"/>
          </p:nvPr>
        </p:nvSpPr>
        <p:spPr bwMode="auto">
          <a:xfrm>
            <a:off x="304800" y="1381126"/>
            <a:ext cx="11582400" cy="4387849"/>
          </a:xfrm>
          <a:prstGeom prst="rect">
            <a:avLst/>
          </a:prstGeom>
          <a:noFill/>
          <a:ln>
            <a:noFill/>
          </a:ln>
          <a:effectLst/>
          <a:extLst>
            <a:ext uri="{909E8E84-426E-40DD-AFC4-6F175D3DCCD1}">
              <a14:hiddenFill xmlns:a14="http://schemas.microsoft.com/office/drawing/2010/main">
                <a:solidFill>
                  <a:srgbClr val="99CCCC"/>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84446" name="Rectangle 30"/>
          <p:cNvSpPr>
            <a:spLocks noChangeArrowheads="1"/>
          </p:cNvSpPr>
          <p:nvPr userDrawn="1"/>
        </p:nvSpPr>
        <p:spPr bwMode="auto">
          <a:xfrm>
            <a:off x="12317380" y="4976814"/>
            <a:ext cx="918923" cy="369187"/>
          </a:xfrm>
          <a:prstGeom prst="rect">
            <a:avLst/>
          </a:prstGeom>
          <a:solidFill>
            <a:srgbClr val="FFFFFF"/>
          </a:solidFill>
          <a:ln>
            <a:noFill/>
          </a:ln>
          <a:effectLst/>
          <a:extLst>
            <a:ext uri="{91240B29-F687-4F45-9708-019B960494DF}">
              <a14:hiddenLine xmlns:a14="http://schemas.microsoft.com/office/drawing/2010/main" w="9525"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1401" tIns="45700" rIns="91401" bIns="45700" anchor="ctr">
            <a:spAutoFit/>
          </a:bodyP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nvGrpSpPr>
          <p:cNvPr id="1084447" name="Group 31"/>
          <p:cNvGrpSpPr>
            <a:grpSpLocks/>
          </p:cNvGrpSpPr>
          <p:nvPr userDrawn="1"/>
        </p:nvGrpSpPr>
        <p:grpSpPr bwMode="auto">
          <a:xfrm>
            <a:off x="12403084" y="3786188"/>
            <a:ext cx="739582" cy="182562"/>
            <a:chOff x="5893" y="2387"/>
            <a:chExt cx="466" cy="115"/>
          </a:xfrm>
        </p:grpSpPr>
        <p:sp>
          <p:nvSpPr>
            <p:cNvPr id="1084448" name="Rectangle 32"/>
            <p:cNvSpPr>
              <a:spLocks noChangeArrowheads="1"/>
            </p:cNvSpPr>
            <p:nvPr userDrawn="1"/>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49" name="Rectangle 33"/>
            <p:cNvSpPr>
              <a:spLocks noChangeArrowheads="1"/>
            </p:cNvSpPr>
            <p:nvPr userDrawn="1"/>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50" name="Rectangle 34"/>
            <p:cNvSpPr>
              <a:spLocks noChangeArrowheads="1"/>
            </p:cNvSpPr>
            <p:nvPr userDrawn="1"/>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51" name="Rectangle 35"/>
            <p:cNvSpPr>
              <a:spLocks noChangeArrowheads="1"/>
            </p:cNvSpPr>
            <p:nvPr userDrawn="1"/>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52" name="Group 36"/>
          <p:cNvGrpSpPr>
            <a:grpSpLocks/>
          </p:cNvGrpSpPr>
          <p:nvPr userDrawn="1"/>
        </p:nvGrpSpPr>
        <p:grpSpPr bwMode="auto">
          <a:xfrm>
            <a:off x="12403084" y="4002088"/>
            <a:ext cx="739582" cy="182562"/>
            <a:chOff x="5893" y="2523"/>
            <a:chExt cx="466" cy="115"/>
          </a:xfrm>
        </p:grpSpPr>
        <p:sp>
          <p:nvSpPr>
            <p:cNvPr id="1084453" name="Rectangle 37"/>
            <p:cNvSpPr>
              <a:spLocks noChangeArrowheads="1"/>
            </p:cNvSpPr>
            <p:nvPr userDrawn="1"/>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54" name="Rectangle 38"/>
            <p:cNvSpPr>
              <a:spLocks noChangeArrowheads="1"/>
            </p:cNvSpPr>
            <p:nvPr userDrawn="1"/>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55" name="Rectangle 39"/>
            <p:cNvSpPr>
              <a:spLocks noChangeArrowheads="1"/>
            </p:cNvSpPr>
            <p:nvPr userDrawn="1"/>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56" name="Rectangle 40"/>
            <p:cNvSpPr>
              <a:spLocks noChangeArrowheads="1"/>
            </p:cNvSpPr>
            <p:nvPr userDrawn="1"/>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57" name="Group 41"/>
          <p:cNvGrpSpPr>
            <a:grpSpLocks/>
          </p:cNvGrpSpPr>
          <p:nvPr userDrawn="1"/>
        </p:nvGrpSpPr>
        <p:grpSpPr bwMode="auto">
          <a:xfrm>
            <a:off x="12403084" y="4217988"/>
            <a:ext cx="739582" cy="182562"/>
            <a:chOff x="5893" y="2659"/>
            <a:chExt cx="466" cy="115"/>
          </a:xfrm>
        </p:grpSpPr>
        <p:sp>
          <p:nvSpPr>
            <p:cNvPr id="1084458" name="Rectangle 42"/>
            <p:cNvSpPr>
              <a:spLocks noChangeArrowheads="1"/>
            </p:cNvSpPr>
            <p:nvPr userDrawn="1"/>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59" name="Rectangle 43"/>
            <p:cNvSpPr>
              <a:spLocks noChangeArrowheads="1"/>
            </p:cNvSpPr>
            <p:nvPr userDrawn="1"/>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60" name="Rectangle 44"/>
            <p:cNvSpPr>
              <a:spLocks noChangeArrowheads="1"/>
            </p:cNvSpPr>
            <p:nvPr userDrawn="1"/>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61" name="Rectangle 45"/>
            <p:cNvSpPr>
              <a:spLocks noChangeArrowheads="1"/>
            </p:cNvSpPr>
            <p:nvPr userDrawn="1"/>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62" name="Group 46"/>
          <p:cNvGrpSpPr>
            <a:grpSpLocks/>
          </p:cNvGrpSpPr>
          <p:nvPr userDrawn="1"/>
        </p:nvGrpSpPr>
        <p:grpSpPr bwMode="auto">
          <a:xfrm>
            <a:off x="12403084" y="3570288"/>
            <a:ext cx="739582" cy="188912"/>
            <a:chOff x="5893" y="2251"/>
            <a:chExt cx="466" cy="119"/>
          </a:xfrm>
        </p:grpSpPr>
        <p:sp>
          <p:nvSpPr>
            <p:cNvPr id="1084463" name="Rectangle 47"/>
            <p:cNvSpPr>
              <a:spLocks noChangeArrowheads="1"/>
            </p:cNvSpPr>
            <p:nvPr userDrawn="1"/>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64" name="Rectangle 48"/>
            <p:cNvSpPr>
              <a:spLocks noChangeArrowheads="1"/>
            </p:cNvSpPr>
            <p:nvPr userDrawn="1"/>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65" name="Rectangle 49"/>
            <p:cNvSpPr>
              <a:spLocks noChangeArrowheads="1"/>
            </p:cNvSpPr>
            <p:nvPr userDrawn="1"/>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66" name="Rectangle 50"/>
            <p:cNvSpPr>
              <a:spLocks noChangeArrowheads="1"/>
            </p:cNvSpPr>
            <p:nvPr userDrawn="1"/>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67" name="Group 51"/>
          <p:cNvGrpSpPr>
            <a:grpSpLocks/>
          </p:cNvGrpSpPr>
          <p:nvPr userDrawn="1"/>
        </p:nvGrpSpPr>
        <p:grpSpPr bwMode="auto">
          <a:xfrm>
            <a:off x="12403084" y="4578351"/>
            <a:ext cx="739582" cy="182563"/>
            <a:chOff x="5893" y="2886"/>
            <a:chExt cx="466" cy="115"/>
          </a:xfrm>
        </p:grpSpPr>
        <p:sp>
          <p:nvSpPr>
            <p:cNvPr id="1084468" name="Rectangle 52"/>
            <p:cNvSpPr>
              <a:spLocks noChangeArrowheads="1"/>
            </p:cNvSpPr>
            <p:nvPr userDrawn="1"/>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69" name="Rectangle 53"/>
            <p:cNvSpPr>
              <a:spLocks noChangeArrowheads="1"/>
            </p:cNvSpPr>
            <p:nvPr userDrawn="1"/>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70" name="Rectangle 54"/>
            <p:cNvSpPr>
              <a:spLocks noChangeArrowheads="1"/>
            </p:cNvSpPr>
            <p:nvPr userDrawn="1"/>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71" name="Rectangle 55"/>
            <p:cNvSpPr>
              <a:spLocks noChangeArrowheads="1"/>
            </p:cNvSpPr>
            <p:nvPr userDrawn="1"/>
          </p:nvSpPr>
          <p:spPr bwMode="auto">
            <a:xfrm flipV="1">
              <a:off x="5893" y="2886"/>
              <a:ext cx="117" cy="115"/>
            </a:xfrm>
            <a:prstGeom prst="rect">
              <a:avLst/>
            </a:prstGeom>
            <a:solidFill>
              <a:srgbClr val="9900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72" name="Group 56"/>
          <p:cNvGrpSpPr>
            <a:grpSpLocks/>
          </p:cNvGrpSpPr>
          <p:nvPr userDrawn="1"/>
        </p:nvGrpSpPr>
        <p:grpSpPr bwMode="auto">
          <a:xfrm>
            <a:off x="12403084" y="4794251"/>
            <a:ext cx="739582" cy="182563"/>
            <a:chOff x="5893" y="3022"/>
            <a:chExt cx="466" cy="115"/>
          </a:xfrm>
        </p:grpSpPr>
        <p:sp>
          <p:nvSpPr>
            <p:cNvPr id="1084473" name="Rectangle 57"/>
            <p:cNvSpPr>
              <a:spLocks noChangeArrowheads="1"/>
            </p:cNvSpPr>
            <p:nvPr userDrawn="1"/>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74" name="Rectangle 58"/>
            <p:cNvSpPr>
              <a:spLocks noChangeArrowheads="1"/>
            </p:cNvSpPr>
            <p:nvPr userDrawn="1"/>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75" name="Rectangle 59"/>
            <p:cNvSpPr>
              <a:spLocks noChangeArrowheads="1"/>
            </p:cNvSpPr>
            <p:nvPr userDrawn="1"/>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76" name="Rectangle 60"/>
            <p:cNvSpPr>
              <a:spLocks noChangeArrowheads="1"/>
            </p:cNvSpPr>
            <p:nvPr userDrawn="1"/>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77" name="Group 61"/>
          <p:cNvGrpSpPr>
            <a:grpSpLocks/>
          </p:cNvGrpSpPr>
          <p:nvPr userDrawn="1"/>
        </p:nvGrpSpPr>
        <p:grpSpPr bwMode="auto">
          <a:xfrm>
            <a:off x="12403084" y="5062095"/>
            <a:ext cx="739582" cy="182563"/>
            <a:chOff x="5893" y="3158"/>
            <a:chExt cx="466" cy="115"/>
          </a:xfrm>
        </p:grpSpPr>
        <p:sp>
          <p:nvSpPr>
            <p:cNvPr id="1084478" name="Rectangle 62"/>
            <p:cNvSpPr>
              <a:spLocks noChangeArrowheads="1"/>
            </p:cNvSpPr>
            <p:nvPr userDrawn="1"/>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79" name="Rectangle 63"/>
            <p:cNvSpPr>
              <a:spLocks noChangeArrowheads="1"/>
            </p:cNvSpPr>
            <p:nvPr userDrawn="1"/>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80" name="Rectangle 64"/>
            <p:cNvSpPr>
              <a:spLocks noChangeArrowheads="1"/>
            </p:cNvSpPr>
            <p:nvPr userDrawn="1"/>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81" name="Rectangle 65"/>
            <p:cNvSpPr>
              <a:spLocks noChangeArrowheads="1"/>
            </p:cNvSpPr>
            <p:nvPr userDrawn="1"/>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82" name="Group 66"/>
          <p:cNvGrpSpPr>
            <a:grpSpLocks/>
          </p:cNvGrpSpPr>
          <p:nvPr userDrawn="1"/>
        </p:nvGrpSpPr>
        <p:grpSpPr bwMode="auto">
          <a:xfrm>
            <a:off x="12403084" y="5370513"/>
            <a:ext cx="739582" cy="182562"/>
            <a:chOff x="5893" y="3385"/>
            <a:chExt cx="466" cy="115"/>
          </a:xfrm>
        </p:grpSpPr>
        <p:sp>
          <p:nvSpPr>
            <p:cNvPr id="1084483" name="Rectangle 67"/>
            <p:cNvSpPr>
              <a:spLocks noChangeArrowheads="1"/>
            </p:cNvSpPr>
            <p:nvPr userDrawn="1"/>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84" name="Rectangle 68"/>
            <p:cNvSpPr>
              <a:spLocks noChangeArrowheads="1"/>
            </p:cNvSpPr>
            <p:nvPr userDrawn="1"/>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85" name="Rectangle 69"/>
            <p:cNvSpPr>
              <a:spLocks noChangeArrowheads="1"/>
            </p:cNvSpPr>
            <p:nvPr userDrawn="1"/>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86" name="Rectangle 70"/>
            <p:cNvSpPr>
              <a:spLocks noChangeArrowheads="1"/>
            </p:cNvSpPr>
            <p:nvPr userDrawn="1"/>
          </p:nvSpPr>
          <p:spPr bwMode="auto">
            <a:xfrm flipV="1">
              <a:off x="5893" y="3385"/>
              <a:ext cx="117" cy="115"/>
            </a:xfrm>
            <a:prstGeom prst="rect">
              <a:avLst/>
            </a:prstGeom>
            <a:solidFill>
              <a:srgbClr val="0000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87" name="Group 71"/>
          <p:cNvGrpSpPr>
            <a:grpSpLocks/>
          </p:cNvGrpSpPr>
          <p:nvPr userDrawn="1"/>
        </p:nvGrpSpPr>
        <p:grpSpPr bwMode="auto">
          <a:xfrm>
            <a:off x="12403084" y="5586413"/>
            <a:ext cx="739582" cy="182562"/>
            <a:chOff x="5893" y="3521"/>
            <a:chExt cx="466" cy="115"/>
          </a:xfrm>
        </p:grpSpPr>
        <p:sp>
          <p:nvSpPr>
            <p:cNvPr id="1084488" name="Rectangle 72"/>
            <p:cNvSpPr>
              <a:spLocks noChangeArrowheads="1"/>
            </p:cNvSpPr>
            <p:nvPr userDrawn="1"/>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89" name="Rectangle 73"/>
            <p:cNvSpPr>
              <a:spLocks noChangeArrowheads="1"/>
            </p:cNvSpPr>
            <p:nvPr userDrawn="1"/>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90" name="Rectangle 74"/>
            <p:cNvSpPr>
              <a:spLocks noChangeArrowheads="1"/>
            </p:cNvSpPr>
            <p:nvPr userDrawn="1"/>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91" name="Rectangle 75"/>
            <p:cNvSpPr>
              <a:spLocks noChangeArrowheads="1"/>
            </p:cNvSpPr>
            <p:nvPr userDrawn="1"/>
          </p:nvSpPr>
          <p:spPr bwMode="auto">
            <a:xfrm flipV="1">
              <a:off x="5893" y="3521"/>
              <a:ext cx="117" cy="115"/>
            </a:xfrm>
            <a:prstGeom prst="rect">
              <a:avLst/>
            </a:prstGeom>
            <a:solidFill>
              <a:srgbClr val="0000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92" name="Group 76"/>
          <p:cNvGrpSpPr>
            <a:grpSpLocks/>
          </p:cNvGrpSpPr>
          <p:nvPr userDrawn="1"/>
        </p:nvGrpSpPr>
        <p:grpSpPr bwMode="auto">
          <a:xfrm>
            <a:off x="12403084" y="5802313"/>
            <a:ext cx="739582" cy="182562"/>
            <a:chOff x="5893" y="3657"/>
            <a:chExt cx="466" cy="115"/>
          </a:xfrm>
        </p:grpSpPr>
        <p:sp>
          <p:nvSpPr>
            <p:cNvPr id="1084493" name="Rectangle 77"/>
            <p:cNvSpPr>
              <a:spLocks noChangeArrowheads="1"/>
            </p:cNvSpPr>
            <p:nvPr userDrawn="1"/>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94" name="Rectangle 78"/>
            <p:cNvSpPr>
              <a:spLocks noChangeArrowheads="1"/>
            </p:cNvSpPr>
            <p:nvPr userDrawn="1"/>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95" name="Rectangle 79"/>
            <p:cNvSpPr>
              <a:spLocks noChangeArrowheads="1"/>
            </p:cNvSpPr>
            <p:nvPr userDrawn="1"/>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96" name="Rectangle 80"/>
            <p:cNvSpPr>
              <a:spLocks noChangeArrowheads="1"/>
            </p:cNvSpPr>
            <p:nvPr userDrawn="1"/>
          </p:nvSpPr>
          <p:spPr bwMode="auto">
            <a:xfrm flipV="1">
              <a:off x="5893" y="3657"/>
              <a:ext cx="117" cy="115"/>
            </a:xfrm>
            <a:prstGeom prst="rect">
              <a:avLst/>
            </a:prstGeom>
            <a:solidFill>
              <a:srgbClr val="0000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497" name="Group 81"/>
          <p:cNvGrpSpPr>
            <a:grpSpLocks/>
          </p:cNvGrpSpPr>
          <p:nvPr userDrawn="1"/>
        </p:nvGrpSpPr>
        <p:grpSpPr bwMode="auto">
          <a:xfrm>
            <a:off x="12403084" y="6162676"/>
            <a:ext cx="739582" cy="182563"/>
            <a:chOff x="5893" y="3884"/>
            <a:chExt cx="466" cy="115"/>
          </a:xfrm>
        </p:grpSpPr>
        <p:sp>
          <p:nvSpPr>
            <p:cNvPr id="1084498" name="Rectangle 82"/>
            <p:cNvSpPr>
              <a:spLocks noChangeArrowheads="1"/>
            </p:cNvSpPr>
            <p:nvPr userDrawn="1"/>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499" name="Rectangle 83"/>
            <p:cNvSpPr>
              <a:spLocks noChangeArrowheads="1"/>
            </p:cNvSpPr>
            <p:nvPr userDrawn="1"/>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500" name="Rectangle 84"/>
            <p:cNvSpPr>
              <a:spLocks noChangeArrowheads="1"/>
            </p:cNvSpPr>
            <p:nvPr userDrawn="1"/>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501" name="Rectangle 85"/>
            <p:cNvSpPr>
              <a:spLocks noChangeArrowheads="1"/>
            </p:cNvSpPr>
            <p:nvPr userDrawn="1"/>
          </p:nvSpPr>
          <p:spPr bwMode="auto">
            <a:xfrm flipV="1">
              <a:off x="5893" y="3884"/>
              <a:ext cx="117" cy="115"/>
            </a:xfrm>
            <a:prstGeom prst="rect">
              <a:avLst/>
            </a:prstGeom>
            <a:solidFill>
              <a:srgbClr val="777777"/>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502" name="Group 86"/>
          <p:cNvGrpSpPr>
            <a:grpSpLocks/>
          </p:cNvGrpSpPr>
          <p:nvPr userDrawn="1"/>
        </p:nvGrpSpPr>
        <p:grpSpPr bwMode="auto">
          <a:xfrm>
            <a:off x="12403084" y="6388101"/>
            <a:ext cx="739582" cy="182563"/>
            <a:chOff x="5893" y="4026"/>
            <a:chExt cx="466" cy="115"/>
          </a:xfrm>
        </p:grpSpPr>
        <p:sp>
          <p:nvSpPr>
            <p:cNvPr id="1084503" name="Rectangle 87"/>
            <p:cNvSpPr>
              <a:spLocks noChangeArrowheads="1"/>
            </p:cNvSpPr>
            <p:nvPr userDrawn="1"/>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504" name="Rectangle 88"/>
            <p:cNvSpPr>
              <a:spLocks noChangeArrowheads="1"/>
            </p:cNvSpPr>
            <p:nvPr userDrawn="1"/>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505" name="Rectangle 89"/>
            <p:cNvSpPr>
              <a:spLocks noChangeArrowheads="1"/>
            </p:cNvSpPr>
            <p:nvPr userDrawn="1"/>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506" name="Rectangle 90"/>
            <p:cNvSpPr>
              <a:spLocks noChangeArrowheads="1"/>
            </p:cNvSpPr>
            <p:nvPr userDrawn="1"/>
          </p:nvSpPr>
          <p:spPr bwMode="auto">
            <a:xfrm flipV="1">
              <a:off x="5893" y="4026"/>
              <a:ext cx="117" cy="115"/>
            </a:xfrm>
            <a:prstGeom prst="rect">
              <a:avLst/>
            </a:prstGeom>
            <a:solidFill>
              <a:srgbClr val="777777"/>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grpSp>
        <p:nvGrpSpPr>
          <p:cNvPr id="1084507" name="Group 91"/>
          <p:cNvGrpSpPr>
            <a:grpSpLocks/>
          </p:cNvGrpSpPr>
          <p:nvPr userDrawn="1"/>
        </p:nvGrpSpPr>
        <p:grpSpPr bwMode="auto">
          <a:xfrm>
            <a:off x="12403084" y="6611938"/>
            <a:ext cx="739582" cy="182562"/>
            <a:chOff x="5893" y="4167"/>
            <a:chExt cx="466" cy="115"/>
          </a:xfrm>
        </p:grpSpPr>
        <p:sp>
          <p:nvSpPr>
            <p:cNvPr id="1084508" name="Rectangle 92"/>
            <p:cNvSpPr>
              <a:spLocks noChangeArrowheads="1"/>
            </p:cNvSpPr>
            <p:nvPr userDrawn="1"/>
          </p:nvSpPr>
          <p:spPr bwMode="auto">
            <a:xfrm flipV="1">
              <a:off x="6010" y="4167"/>
              <a:ext cx="116" cy="115"/>
            </a:xfrm>
            <a:prstGeom prst="rect">
              <a:avLst/>
            </a:prstGeom>
            <a:solidFill>
              <a:srgbClr val="FF990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509" name="Rectangle 93"/>
            <p:cNvSpPr>
              <a:spLocks noChangeArrowheads="1"/>
            </p:cNvSpPr>
            <p:nvPr userDrawn="1"/>
          </p:nvSpPr>
          <p:spPr bwMode="auto">
            <a:xfrm flipV="1">
              <a:off x="6126" y="4167"/>
              <a:ext cx="116" cy="115"/>
            </a:xfrm>
            <a:prstGeom prst="rect">
              <a:avLst/>
            </a:prstGeom>
            <a:solidFill>
              <a:srgbClr val="FFCC66"/>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510" name="Rectangle 94"/>
            <p:cNvSpPr>
              <a:spLocks noChangeArrowheads="1"/>
            </p:cNvSpPr>
            <p:nvPr userDrawn="1"/>
          </p:nvSpPr>
          <p:spPr bwMode="auto">
            <a:xfrm flipV="1">
              <a:off x="6242" y="4167"/>
              <a:ext cx="117" cy="115"/>
            </a:xfrm>
            <a:prstGeom prst="rect">
              <a:avLst/>
            </a:prstGeom>
            <a:solidFill>
              <a:srgbClr val="FFCC99"/>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sp>
          <p:nvSpPr>
            <p:cNvPr id="1084511" name="Rectangle 95"/>
            <p:cNvSpPr>
              <a:spLocks noChangeArrowheads="1"/>
            </p:cNvSpPr>
            <p:nvPr userDrawn="1"/>
          </p:nvSpPr>
          <p:spPr bwMode="auto">
            <a:xfrm flipV="1">
              <a:off x="5893" y="4167"/>
              <a:ext cx="117" cy="115"/>
            </a:xfrm>
            <a:prstGeom prst="rect">
              <a:avLst/>
            </a:prstGeom>
            <a:solidFill>
              <a:srgbClr val="777777"/>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defTabSz="914126" fontAlgn="base">
                <a:spcBef>
                  <a:spcPct val="0"/>
                </a:spcBef>
                <a:spcAft>
                  <a:spcPct val="0"/>
                </a:spcAft>
                <a:buClr>
                  <a:srgbClr val="CC9900"/>
                </a:buClr>
                <a:buFont typeface="Wingdings" panose="05000000000000000000" pitchFamily="2" charset="2"/>
                <a:buChar char="n"/>
              </a:pPr>
              <a:endParaRPr lang="en-US" sz="1799" b="1">
                <a:solidFill>
                  <a:srgbClr val="000000"/>
                </a:solidFill>
                <a:ea typeface="宋体" panose="02010600030101010101" pitchFamily="2" charset="-122"/>
              </a:endParaRPr>
            </a:p>
          </p:txBody>
        </p:sp>
      </p:grpSp>
      <p:sp>
        <p:nvSpPr>
          <p:cNvPr id="97" name="Rectangle 26">
            <a:extLst>
              <a:ext uri="{FF2B5EF4-FFF2-40B4-BE49-F238E27FC236}">
                <a16:creationId xmlns="" xmlns:a16="http://schemas.microsoft.com/office/drawing/2014/main" id="{F6876801-D790-452D-9AF0-7E7E64B50808}"/>
              </a:ext>
            </a:extLst>
          </p:cNvPr>
          <p:cNvSpPr>
            <a:spLocks noChangeArrowheads="1"/>
          </p:cNvSpPr>
          <p:nvPr userDrawn="1"/>
        </p:nvSpPr>
        <p:spPr bwMode="auto">
          <a:xfrm>
            <a:off x="7995455" y="6537759"/>
            <a:ext cx="1104533"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defTabSz="784225">
              <a:defRPr>
                <a:solidFill>
                  <a:schemeClr val="tx1"/>
                </a:solidFill>
                <a:latin typeface="Arial" panose="020B0604020202020204" pitchFamily="34" charset="0"/>
                <a:ea typeface="宋体" panose="02010600030101010101" pitchFamily="2" charset="-122"/>
              </a:defRPr>
            </a:lvl1pPr>
            <a:lvl2pPr marL="392113" defTabSz="784225">
              <a:defRPr>
                <a:solidFill>
                  <a:schemeClr val="tx1"/>
                </a:solidFill>
                <a:latin typeface="Arial" panose="020B0604020202020204" pitchFamily="34" charset="0"/>
                <a:ea typeface="宋体" panose="02010600030101010101" pitchFamily="2" charset="-122"/>
              </a:defRPr>
            </a:lvl2pPr>
            <a:lvl3pPr marL="784225" defTabSz="784225">
              <a:defRPr>
                <a:solidFill>
                  <a:schemeClr val="tx1"/>
                </a:solidFill>
                <a:latin typeface="Arial" panose="020B0604020202020204" pitchFamily="34" charset="0"/>
                <a:ea typeface="宋体" panose="02010600030101010101" pitchFamily="2" charset="-122"/>
              </a:defRPr>
            </a:lvl3pPr>
            <a:lvl4pPr marL="1174750" defTabSz="784225">
              <a:defRPr>
                <a:solidFill>
                  <a:schemeClr val="tx1"/>
                </a:solidFill>
                <a:latin typeface="Arial" panose="020B0604020202020204" pitchFamily="34" charset="0"/>
                <a:ea typeface="宋体" panose="02010600030101010101" pitchFamily="2" charset="-122"/>
              </a:defRPr>
            </a:lvl4pPr>
            <a:lvl5pPr marL="1566863" defTabSz="784225">
              <a:defRPr>
                <a:solidFill>
                  <a:schemeClr val="tx1"/>
                </a:solidFill>
                <a:latin typeface="Arial" panose="020B0604020202020204" pitchFamily="34" charset="0"/>
                <a:ea typeface="宋体" panose="02010600030101010101" pitchFamily="2" charset="-122"/>
              </a:defRPr>
            </a:lvl5pPr>
            <a:lvl6pPr marL="20240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4812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29384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395663" defTabSz="784225"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r" eaLnBrk="0" fontAlgn="base" hangingPunct="0">
              <a:lnSpc>
                <a:spcPct val="100000"/>
              </a:lnSpc>
              <a:spcBef>
                <a:spcPct val="0"/>
              </a:spcBef>
              <a:spcAft>
                <a:spcPct val="0"/>
              </a:spcAft>
            </a:pPr>
            <a:r>
              <a:rPr lang="de-DE" altLang="en-US" sz="1100" b="1" dirty="0">
                <a:solidFill>
                  <a:schemeClr val="bg1">
                    <a:lumMod val="50000"/>
                  </a:schemeClr>
                </a:solidFill>
                <a:latin typeface="+mn-lt"/>
                <a:ea typeface="ＭＳ Ｐゴシック" panose="020B0600070205080204" pitchFamily="34" charset="-128"/>
              </a:rPr>
              <a:t>Page </a:t>
            </a:r>
            <a:fld id="{3EEE1643-7FBA-43B0-85D4-8B023CAE5554}" type="slidenum">
              <a:rPr lang="de-DE" altLang="en-US" sz="1100" b="1" smtClean="0">
                <a:solidFill>
                  <a:schemeClr val="bg1">
                    <a:lumMod val="50000"/>
                  </a:schemeClr>
                </a:solidFill>
                <a:latin typeface="+mn-lt"/>
                <a:ea typeface="ＭＳ Ｐゴシック" panose="020B0600070205080204" pitchFamily="34" charset="-128"/>
              </a:rPr>
              <a:pPr algn="r" eaLnBrk="0" fontAlgn="base" hangingPunct="0">
                <a:lnSpc>
                  <a:spcPct val="100000"/>
                </a:lnSpc>
                <a:spcBef>
                  <a:spcPct val="0"/>
                </a:spcBef>
                <a:spcAft>
                  <a:spcPct val="0"/>
                </a:spcAft>
              </a:pPr>
              <a:t>‹#›</a:t>
            </a:fld>
            <a:endParaRPr lang="en-GB" altLang="en-US" sz="1100" b="1" dirty="0">
              <a:solidFill>
                <a:schemeClr val="bg1">
                  <a:lumMod val="50000"/>
                </a:schemeClr>
              </a:solidFill>
              <a:latin typeface="+mn-lt"/>
              <a:ea typeface="ＭＳ Ｐゴシック" panose="020B0600070205080204" pitchFamily="34" charset="-128"/>
            </a:endParaRPr>
          </a:p>
        </p:txBody>
      </p:sp>
      <p:sp>
        <p:nvSpPr>
          <p:cNvPr id="98" name="Footer Placeholder 2">
            <a:extLst>
              <a:ext uri="{FF2B5EF4-FFF2-40B4-BE49-F238E27FC236}">
                <a16:creationId xmlns="" xmlns:a16="http://schemas.microsoft.com/office/drawing/2014/main" id="{EE6C3882-083E-4426-BB07-FD909A5C4BE3}"/>
              </a:ext>
            </a:extLst>
          </p:cNvPr>
          <p:cNvSpPr>
            <a:spLocks noGrp="1"/>
          </p:cNvSpPr>
          <p:nvPr>
            <p:ph type="ftr" sz="quarter" idx="3"/>
          </p:nvPr>
        </p:nvSpPr>
        <p:spPr>
          <a:xfrm>
            <a:off x="304800" y="5845175"/>
            <a:ext cx="11582400" cy="365125"/>
          </a:xfrm>
          <a:prstGeom prst="rect">
            <a:avLst/>
          </a:prstGeom>
        </p:spPr>
        <p:txBody>
          <a:bodyPr vert="horz" lIns="0" tIns="0" rIns="0" bIns="0" rtlCol="0" anchor="b"/>
          <a:lstStyle>
            <a:lvl1pPr algn="l">
              <a:defRPr sz="1000">
                <a:solidFill>
                  <a:schemeClr val="tx2">
                    <a:lumMod val="60000"/>
                    <a:lumOff val="40000"/>
                  </a:schemeClr>
                </a:solidFill>
              </a:defRPr>
            </a:lvl1pPr>
          </a:lstStyle>
          <a:p>
            <a:r>
              <a:rPr lang="en-US" dirty="0"/>
              <a:t>Footer</a:t>
            </a:r>
          </a:p>
        </p:txBody>
      </p:sp>
    </p:spTree>
    <p:extLst>
      <p:ext uri="{BB962C8B-B14F-4D97-AF65-F5344CB8AC3E}">
        <p14:creationId xmlns:p14="http://schemas.microsoft.com/office/powerpoint/2010/main" val="3254985253"/>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894" r:id="rId3"/>
    <p:sldLayoutId id="2147483898" r:id="rId4"/>
    <p:sldLayoutId id="2147483899" r:id="rId5"/>
    <p:sldLayoutId id="2147483903" r:id="rId6"/>
  </p:sldLayoutIdLst>
  <mc:AlternateContent xmlns:mc="http://schemas.openxmlformats.org/markup-compatibility/2006" xmlns:p14="http://schemas.microsoft.com/office/powerpoint/2010/main">
    <mc:Choice Requires="p14">
      <p:transition p14:dur="10"/>
    </mc:Choice>
    <mc:Fallback xmlns="">
      <p:transition/>
    </mc:Fallback>
  </mc:AlternateContent>
  <p:hf hdr="0" ftr="0" dt="0"/>
  <p:txStyles>
    <p:titleStyle>
      <a:lvl1pPr algn="l" rtl="0" fontAlgn="base">
        <a:spcBef>
          <a:spcPct val="0"/>
        </a:spcBef>
        <a:spcAft>
          <a:spcPct val="0"/>
        </a:spcAft>
        <a:defRPr lang="zh-CN" altLang="en-US" sz="3199" b="1" kern="1200" dirty="0">
          <a:solidFill>
            <a:schemeClr val="tx1">
              <a:lumMod val="65000"/>
              <a:lumOff val="35000"/>
            </a:schemeClr>
          </a:solidFill>
          <a:latin typeface="+mj-lt"/>
          <a:ea typeface="+mj-ea"/>
          <a:cs typeface="+mj-cs"/>
        </a:defRPr>
      </a:lvl1pPr>
      <a:lvl2pPr algn="l" rtl="0" fontAlgn="base">
        <a:spcBef>
          <a:spcPct val="0"/>
        </a:spcBef>
        <a:spcAft>
          <a:spcPct val="0"/>
        </a:spcAft>
        <a:defRPr sz="3199">
          <a:solidFill>
            <a:srgbClr val="990000"/>
          </a:solidFill>
          <a:latin typeface="Arial" panose="020B0604020202020204" pitchFamily="34" charset="0"/>
          <a:ea typeface="黑体" panose="02010609060101010101" pitchFamily="49" charset="-122"/>
        </a:defRPr>
      </a:lvl2pPr>
      <a:lvl3pPr algn="l" rtl="0" fontAlgn="base">
        <a:spcBef>
          <a:spcPct val="0"/>
        </a:spcBef>
        <a:spcAft>
          <a:spcPct val="0"/>
        </a:spcAft>
        <a:defRPr sz="3199">
          <a:solidFill>
            <a:srgbClr val="990000"/>
          </a:solidFill>
          <a:latin typeface="Arial" panose="020B0604020202020204" pitchFamily="34" charset="0"/>
          <a:ea typeface="黑体" panose="02010609060101010101" pitchFamily="49" charset="-122"/>
        </a:defRPr>
      </a:lvl3pPr>
      <a:lvl4pPr algn="l" rtl="0" fontAlgn="base">
        <a:spcBef>
          <a:spcPct val="0"/>
        </a:spcBef>
        <a:spcAft>
          <a:spcPct val="0"/>
        </a:spcAft>
        <a:defRPr sz="3199">
          <a:solidFill>
            <a:srgbClr val="990000"/>
          </a:solidFill>
          <a:latin typeface="Arial" panose="020B0604020202020204" pitchFamily="34" charset="0"/>
          <a:ea typeface="黑体" panose="02010609060101010101" pitchFamily="49" charset="-122"/>
        </a:defRPr>
      </a:lvl4pPr>
      <a:lvl5pPr algn="l" rtl="0" fontAlgn="base">
        <a:spcBef>
          <a:spcPct val="0"/>
        </a:spcBef>
        <a:spcAft>
          <a:spcPct val="0"/>
        </a:spcAft>
        <a:defRPr sz="3199">
          <a:solidFill>
            <a:srgbClr val="990000"/>
          </a:solidFill>
          <a:latin typeface="Arial" panose="020B0604020202020204" pitchFamily="34" charset="0"/>
          <a:ea typeface="黑体" panose="02010609060101010101" pitchFamily="49" charset="-122"/>
        </a:defRPr>
      </a:lvl5pPr>
      <a:lvl6pPr marL="457063" algn="l" rtl="0" fontAlgn="base">
        <a:spcBef>
          <a:spcPct val="0"/>
        </a:spcBef>
        <a:spcAft>
          <a:spcPct val="0"/>
        </a:spcAft>
        <a:defRPr sz="3199">
          <a:solidFill>
            <a:srgbClr val="990000"/>
          </a:solidFill>
          <a:latin typeface="Arial" panose="020B0604020202020204" pitchFamily="34" charset="0"/>
          <a:ea typeface="黑体" panose="02010609060101010101" pitchFamily="49" charset="-122"/>
        </a:defRPr>
      </a:lvl6pPr>
      <a:lvl7pPr marL="914126" algn="l" rtl="0" fontAlgn="base">
        <a:spcBef>
          <a:spcPct val="0"/>
        </a:spcBef>
        <a:spcAft>
          <a:spcPct val="0"/>
        </a:spcAft>
        <a:defRPr sz="3199">
          <a:solidFill>
            <a:srgbClr val="990000"/>
          </a:solidFill>
          <a:latin typeface="Arial" panose="020B0604020202020204" pitchFamily="34" charset="0"/>
          <a:ea typeface="黑体" panose="02010609060101010101" pitchFamily="49" charset="-122"/>
        </a:defRPr>
      </a:lvl7pPr>
      <a:lvl8pPr marL="1371189" algn="l" rtl="0" fontAlgn="base">
        <a:spcBef>
          <a:spcPct val="0"/>
        </a:spcBef>
        <a:spcAft>
          <a:spcPct val="0"/>
        </a:spcAft>
        <a:defRPr sz="3199">
          <a:solidFill>
            <a:srgbClr val="990000"/>
          </a:solidFill>
          <a:latin typeface="Arial" panose="020B0604020202020204" pitchFamily="34" charset="0"/>
          <a:ea typeface="黑体" panose="02010609060101010101" pitchFamily="49" charset="-122"/>
        </a:defRPr>
      </a:lvl8pPr>
      <a:lvl9pPr marL="1828251" algn="l" rtl="0" fontAlgn="base">
        <a:spcBef>
          <a:spcPct val="0"/>
        </a:spcBef>
        <a:spcAft>
          <a:spcPct val="0"/>
        </a:spcAft>
        <a:defRPr sz="3199">
          <a:solidFill>
            <a:srgbClr val="990000"/>
          </a:solidFill>
          <a:latin typeface="Arial" panose="020B0604020202020204" pitchFamily="34" charset="0"/>
          <a:ea typeface="黑体" panose="02010609060101010101" pitchFamily="49" charset="-122"/>
        </a:defRPr>
      </a:lvl9pPr>
    </p:titleStyle>
    <p:bodyStyle>
      <a:lvl1pPr marL="342797" indent="-342797" algn="l" rtl="0" fontAlgn="base">
        <a:spcBef>
          <a:spcPct val="20000"/>
        </a:spcBef>
        <a:spcAft>
          <a:spcPct val="0"/>
        </a:spcAft>
        <a:buChar char="•"/>
        <a:defRPr sz="3199" kern="1200">
          <a:solidFill>
            <a:schemeClr val="tx1"/>
          </a:solidFill>
          <a:latin typeface="+mn-lt"/>
          <a:ea typeface="+mn-ea"/>
          <a:cs typeface="+mn-cs"/>
        </a:defRPr>
      </a:lvl1pPr>
      <a:lvl2pPr marL="742727" indent="-285664" algn="l" rtl="0" fontAlgn="base">
        <a:spcBef>
          <a:spcPct val="20000"/>
        </a:spcBef>
        <a:spcAft>
          <a:spcPct val="0"/>
        </a:spcAft>
        <a:buChar char="–"/>
        <a:defRPr sz="2799" kern="1200">
          <a:solidFill>
            <a:schemeClr val="tx1"/>
          </a:solidFill>
          <a:latin typeface="+mn-lt"/>
          <a:ea typeface="+mn-ea"/>
          <a:cs typeface="+mn-cs"/>
        </a:defRPr>
      </a:lvl2pPr>
      <a:lvl3pPr marL="1142657" indent="-228531" algn="l" rtl="0" fontAlgn="base">
        <a:spcBef>
          <a:spcPct val="20000"/>
        </a:spcBef>
        <a:spcAft>
          <a:spcPct val="0"/>
        </a:spcAft>
        <a:buChar char="•"/>
        <a:defRPr sz="2399" kern="1200">
          <a:solidFill>
            <a:schemeClr val="tx1"/>
          </a:solidFill>
          <a:latin typeface="+mn-lt"/>
          <a:ea typeface="+mn-ea"/>
          <a:cs typeface="+mn-cs"/>
        </a:defRPr>
      </a:lvl3pPr>
      <a:lvl4pPr marL="1599720" indent="-228531" algn="l" rtl="0" fontAlgn="base">
        <a:spcBef>
          <a:spcPct val="20000"/>
        </a:spcBef>
        <a:spcAft>
          <a:spcPct val="0"/>
        </a:spcAft>
        <a:buChar char="–"/>
        <a:defRPr sz="1999" kern="1200">
          <a:solidFill>
            <a:schemeClr val="tx1"/>
          </a:solidFill>
          <a:latin typeface="+mn-lt"/>
          <a:ea typeface="+mn-ea"/>
          <a:cs typeface="+mn-cs"/>
        </a:defRPr>
      </a:lvl4pPr>
      <a:lvl5pPr marL="2056783" indent="-228531" algn="l" rtl="0" fontAlgn="base">
        <a:spcBef>
          <a:spcPct val="20000"/>
        </a:spcBef>
        <a:spcAft>
          <a:spcPct val="0"/>
        </a:spcAft>
        <a:buChar char="»"/>
        <a:defRPr sz="1999" kern="1200">
          <a:solidFill>
            <a:schemeClr val="tx1"/>
          </a:solidFill>
          <a:latin typeface="+mn-lt"/>
          <a:ea typeface="+mn-ea"/>
          <a:cs typeface="+mn-cs"/>
        </a:defRPr>
      </a:lvl5pPr>
      <a:lvl6pPr marL="2513846"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6pPr>
      <a:lvl7pPr marL="2970908"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7pPr>
      <a:lvl8pPr marL="3427971"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8pPr>
      <a:lvl9pPr marL="3885034" indent="-228531" algn="l" defTabSz="914126" rtl="0" eaLnBrk="1" latinLnBrk="0" hangingPunct="1">
        <a:lnSpc>
          <a:spcPct val="90000"/>
        </a:lnSpc>
        <a:spcBef>
          <a:spcPts val="500"/>
        </a:spcBef>
        <a:buFont typeface="Arial" panose="020B0604020202020204" pitchFamily="34" charset="0"/>
        <a:buChar char="•"/>
        <a:defRPr sz="1799" kern="1200">
          <a:solidFill>
            <a:schemeClr val="tx1"/>
          </a:solidFill>
          <a:latin typeface="+mn-lt"/>
          <a:ea typeface="+mn-ea"/>
          <a:cs typeface="+mn-cs"/>
        </a:defRPr>
      </a:lvl9pPr>
    </p:bodyStyle>
    <p:otherStyle>
      <a:defPPr>
        <a:defRPr lang="en-US"/>
      </a:defPPr>
      <a:lvl1pPr marL="0" algn="l" defTabSz="914126" rtl="0" eaLnBrk="1" latinLnBrk="0" hangingPunct="1">
        <a:defRPr sz="1799" kern="1200">
          <a:solidFill>
            <a:schemeClr val="tx1"/>
          </a:solidFill>
          <a:latin typeface="+mn-lt"/>
          <a:ea typeface="+mn-ea"/>
          <a:cs typeface="+mn-cs"/>
        </a:defRPr>
      </a:lvl1pPr>
      <a:lvl2pPr marL="457063" algn="l" defTabSz="914126" rtl="0" eaLnBrk="1" latinLnBrk="0" hangingPunct="1">
        <a:defRPr sz="1799" kern="1200">
          <a:solidFill>
            <a:schemeClr val="tx1"/>
          </a:solidFill>
          <a:latin typeface="+mn-lt"/>
          <a:ea typeface="+mn-ea"/>
          <a:cs typeface="+mn-cs"/>
        </a:defRPr>
      </a:lvl2pPr>
      <a:lvl3pPr marL="914126" algn="l" defTabSz="914126" rtl="0" eaLnBrk="1" latinLnBrk="0" hangingPunct="1">
        <a:defRPr sz="1799" kern="1200">
          <a:solidFill>
            <a:schemeClr val="tx1"/>
          </a:solidFill>
          <a:latin typeface="+mn-lt"/>
          <a:ea typeface="+mn-ea"/>
          <a:cs typeface="+mn-cs"/>
        </a:defRPr>
      </a:lvl3pPr>
      <a:lvl4pPr marL="1371189" algn="l" defTabSz="914126" rtl="0" eaLnBrk="1" latinLnBrk="0" hangingPunct="1">
        <a:defRPr sz="1799" kern="1200">
          <a:solidFill>
            <a:schemeClr val="tx1"/>
          </a:solidFill>
          <a:latin typeface="+mn-lt"/>
          <a:ea typeface="+mn-ea"/>
          <a:cs typeface="+mn-cs"/>
        </a:defRPr>
      </a:lvl4pPr>
      <a:lvl5pPr marL="1828251" algn="l" defTabSz="914126" rtl="0" eaLnBrk="1" latinLnBrk="0" hangingPunct="1">
        <a:defRPr sz="1799" kern="1200">
          <a:solidFill>
            <a:schemeClr val="tx1"/>
          </a:solidFill>
          <a:latin typeface="+mn-lt"/>
          <a:ea typeface="+mn-ea"/>
          <a:cs typeface="+mn-cs"/>
        </a:defRPr>
      </a:lvl5pPr>
      <a:lvl6pPr marL="2285314" algn="l" defTabSz="914126" rtl="0" eaLnBrk="1" latinLnBrk="0" hangingPunct="1">
        <a:defRPr sz="1799" kern="1200">
          <a:solidFill>
            <a:schemeClr val="tx1"/>
          </a:solidFill>
          <a:latin typeface="+mn-lt"/>
          <a:ea typeface="+mn-ea"/>
          <a:cs typeface="+mn-cs"/>
        </a:defRPr>
      </a:lvl6pPr>
      <a:lvl7pPr marL="2742377" algn="l" defTabSz="914126" rtl="0" eaLnBrk="1" latinLnBrk="0" hangingPunct="1">
        <a:defRPr sz="1799" kern="1200">
          <a:solidFill>
            <a:schemeClr val="tx1"/>
          </a:solidFill>
          <a:latin typeface="+mn-lt"/>
          <a:ea typeface="+mn-ea"/>
          <a:cs typeface="+mn-cs"/>
        </a:defRPr>
      </a:lvl7pPr>
      <a:lvl8pPr marL="3199440" algn="l" defTabSz="914126" rtl="0" eaLnBrk="1" latinLnBrk="0" hangingPunct="1">
        <a:defRPr sz="1799" kern="1200">
          <a:solidFill>
            <a:schemeClr val="tx1"/>
          </a:solidFill>
          <a:latin typeface="+mn-lt"/>
          <a:ea typeface="+mn-ea"/>
          <a:cs typeface="+mn-cs"/>
        </a:defRPr>
      </a:lvl8pPr>
      <a:lvl9pPr marL="3656503" algn="l" defTabSz="914126"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92" userDrawn="1">
          <p15:clr>
            <a:srgbClr val="F26B43"/>
          </p15:clr>
        </p15:guide>
        <p15:guide id="3" pos="7488" userDrawn="1">
          <p15:clr>
            <a:srgbClr val="F26B43"/>
          </p15:clr>
        </p15:guide>
        <p15:guide id="4" pos="3840" userDrawn="1">
          <p15:clr>
            <a:srgbClr val="F26B43"/>
          </p15:clr>
        </p15:guide>
        <p15:guide id="5" orient="horz" pos="869" userDrawn="1">
          <p15:clr>
            <a:srgbClr val="F26B43"/>
          </p15:clr>
        </p15:guide>
        <p15:guide id="6" orient="horz" pos="768" userDrawn="1">
          <p15:clr>
            <a:srgbClr val="F26B43"/>
          </p15:clr>
        </p15:guide>
        <p15:guide id="7" pos="3936" userDrawn="1">
          <p15:clr>
            <a:srgbClr val="F26B43"/>
          </p15:clr>
        </p15:guide>
        <p15:guide id="8" pos="3744" userDrawn="1">
          <p15:clr>
            <a:srgbClr val="F26B43"/>
          </p15:clr>
        </p15:guide>
        <p15:guide id="9" orient="horz" pos="391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mailto:alex@futurewei.com)" TargetMode="External"/><Relationship Id="rId4" Type="http://schemas.openxmlformats.org/officeDocument/2006/relationships/hyperlink" Target="mailto:sb@stewartbryant.com)" TargetMode="External"/><Relationship Id="rId1" Type="http://schemas.openxmlformats.org/officeDocument/2006/relationships/slideLayout" Target="../slideLayouts/slideLayout2.xml"/><Relationship Id="rId2" Type="http://schemas.openxmlformats.org/officeDocument/2006/relationships/hyperlink" Target="mailto:tte@cs.fau.de)"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s://github.com/FIPE-Study/Draft-charter/issues/1"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BAC9181-6C85-42AD-B5E6-15A1875C7006}"/>
              </a:ext>
            </a:extLst>
          </p:cNvPr>
          <p:cNvSpPr>
            <a:spLocks noGrp="1"/>
          </p:cNvSpPr>
          <p:nvPr>
            <p:ph type="title"/>
          </p:nvPr>
        </p:nvSpPr>
        <p:spPr>
          <a:xfrm>
            <a:off x="304800" y="1141934"/>
            <a:ext cx="11582400" cy="1350962"/>
          </a:xfrm>
        </p:spPr>
        <p:txBody>
          <a:bodyPr/>
          <a:lstStyle/>
          <a:p>
            <a:r>
              <a:rPr lang="en-US" sz="3200" dirty="0" smtClean="0"/>
              <a:t>Candidate FIPE research questions / areas</a:t>
            </a:r>
            <a:endParaRPr lang="en-US" sz="3200" dirty="0">
              <a:solidFill>
                <a:schemeClr val="accent1">
                  <a:lumMod val="75000"/>
                </a:schemeClr>
              </a:solidFill>
            </a:endParaRPr>
          </a:p>
        </p:txBody>
      </p:sp>
      <p:sp>
        <p:nvSpPr>
          <p:cNvPr id="3" name="Text Placeholder 2">
            <a:extLst>
              <a:ext uri="{FF2B5EF4-FFF2-40B4-BE49-F238E27FC236}">
                <a16:creationId xmlns="" xmlns:a16="http://schemas.microsoft.com/office/drawing/2014/main" id="{42278807-45FA-4847-90A8-CF760ED174CA}"/>
              </a:ext>
            </a:extLst>
          </p:cNvPr>
          <p:cNvSpPr>
            <a:spLocks noGrp="1"/>
          </p:cNvSpPr>
          <p:nvPr>
            <p:ph type="body" sz="quarter" idx="13"/>
          </p:nvPr>
        </p:nvSpPr>
        <p:spPr/>
        <p:txBody>
          <a:bodyPr/>
          <a:lstStyle/>
          <a:p>
            <a:pPr>
              <a:lnSpc>
                <a:spcPct val="100000"/>
              </a:lnSpc>
              <a:spcBef>
                <a:spcPts val="0"/>
              </a:spcBef>
            </a:pPr>
            <a:r>
              <a:rPr lang="en-US" sz="2000" kern="0" dirty="0" smtClean="0">
                <a:solidFill>
                  <a:prstClr val="black"/>
                </a:solidFill>
                <a:latin typeface="Calibri"/>
              </a:rPr>
              <a:t>Toerless </a:t>
            </a:r>
            <a:r>
              <a:rPr lang="en-US" sz="2000" kern="0" dirty="0" err="1" smtClean="0">
                <a:solidFill>
                  <a:prstClr val="black"/>
                </a:solidFill>
                <a:latin typeface="Calibri"/>
              </a:rPr>
              <a:t>eckert</a:t>
            </a:r>
            <a:r>
              <a:rPr lang="en-US" sz="2000" kern="0" dirty="0" smtClean="0">
                <a:solidFill>
                  <a:prstClr val="black"/>
                </a:solidFill>
                <a:latin typeface="Calibri"/>
              </a:rPr>
              <a:t> (</a:t>
            </a:r>
            <a:r>
              <a:rPr lang="en-US" sz="2000" kern="0" dirty="0" smtClean="0">
                <a:solidFill>
                  <a:prstClr val="black"/>
                </a:solidFill>
                <a:latin typeface="Calibri"/>
                <a:hlinkClick r:id="rId2"/>
              </a:rPr>
              <a:t>tte@cs.fau.de)</a:t>
            </a:r>
            <a:r>
              <a:rPr lang="en-US" sz="2000" kern="0" dirty="0" smtClean="0">
                <a:solidFill>
                  <a:prstClr val="black"/>
                </a:solidFill>
                <a:latin typeface="Calibri"/>
              </a:rPr>
              <a:t> Futurewei</a:t>
            </a:r>
            <a:r>
              <a:rPr lang="en-US" sz="2000" kern="0" dirty="0">
                <a:solidFill>
                  <a:prstClr val="black"/>
                </a:solidFill>
                <a:latin typeface="Calibri"/>
              </a:rPr>
              <a:t>, </a:t>
            </a:r>
            <a:r>
              <a:rPr lang="en-US" sz="2000" kern="0" dirty="0" smtClean="0">
                <a:solidFill>
                  <a:prstClr val="black"/>
                </a:solidFill>
                <a:latin typeface="Calibri"/>
              </a:rPr>
              <a:t>USA</a:t>
            </a:r>
          </a:p>
          <a:p>
            <a:pPr>
              <a:lnSpc>
                <a:spcPct val="100000"/>
              </a:lnSpc>
              <a:spcBef>
                <a:spcPts val="0"/>
              </a:spcBef>
            </a:pPr>
            <a:r>
              <a:rPr lang="en-US" sz="2000" kern="0" dirty="0" smtClean="0">
                <a:solidFill>
                  <a:prstClr val="black"/>
                </a:solidFill>
                <a:latin typeface="Calibri"/>
              </a:rPr>
              <a:t>Alexander Clemm (</a:t>
            </a:r>
            <a:r>
              <a:rPr lang="en-US" sz="2000" kern="0" dirty="0" smtClean="0">
                <a:solidFill>
                  <a:prstClr val="black"/>
                </a:solidFill>
                <a:latin typeface="Calibri"/>
                <a:hlinkClick r:id="rId3"/>
              </a:rPr>
              <a:t>alex@futurewei.com)</a:t>
            </a:r>
            <a:r>
              <a:rPr lang="en-US" sz="2000" kern="0" dirty="0" smtClean="0">
                <a:solidFill>
                  <a:prstClr val="black"/>
                </a:solidFill>
                <a:latin typeface="Calibri"/>
              </a:rPr>
              <a:t>, Futurewei USA</a:t>
            </a:r>
          </a:p>
          <a:p>
            <a:pPr>
              <a:lnSpc>
                <a:spcPct val="100000"/>
              </a:lnSpc>
              <a:spcBef>
                <a:spcPts val="0"/>
              </a:spcBef>
            </a:pPr>
            <a:r>
              <a:rPr lang="en-US" sz="2000" kern="0" dirty="0" smtClean="0">
                <a:solidFill>
                  <a:prstClr val="black"/>
                </a:solidFill>
                <a:latin typeface="Calibri"/>
              </a:rPr>
              <a:t>Stewart Bryant (</a:t>
            </a:r>
            <a:r>
              <a:rPr lang="en-US" sz="2000" kern="0" dirty="0" smtClean="0">
                <a:solidFill>
                  <a:prstClr val="black"/>
                </a:solidFill>
                <a:latin typeface="Calibri"/>
                <a:hlinkClick r:id="rId4"/>
              </a:rPr>
              <a:t>sb@stewartbryant.com)</a:t>
            </a:r>
            <a:r>
              <a:rPr lang="en-US" sz="2000" kern="0" dirty="0" smtClean="0">
                <a:solidFill>
                  <a:prstClr val="black"/>
                </a:solidFill>
                <a:latin typeface="Calibri"/>
              </a:rPr>
              <a:t>, Futurewei USA</a:t>
            </a:r>
          </a:p>
          <a:p>
            <a:pPr>
              <a:lnSpc>
                <a:spcPct val="100000"/>
              </a:lnSpc>
              <a:spcBef>
                <a:spcPts val="0"/>
              </a:spcBef>
            </a:pPr>
            <a:endParaRPr lang="en-US" sz="2000" kern="0" dirty="0" smtClean="0">
              <a:solidFill>
                <a:prstClr val="black"/>
              </a:solidFill>
              <a:latin typeface="Calibri"/>
            </a:endParaRPr>
          </a:p>
          <a:p>
            <a:pPr>
              <a:lnSpc>
                <a:spcPct val="100000"/>
              </a:lnSpc>
              <a:spcBef>
                <a:spcPts val="0"/>
              </a:spcBef>
            </a:pPr>
            <a:endParaRPr lang="en-US" sz="2000" kern="0" dirty="0">
              <a:solidFill>
                <a:prstClr val="black"/>
              </a:solidFill>
              <a:latin typeface="Calibri"/>
            </a:endParaRPr>
          </a:p>
        </p:txBody>
      </p:sp>
    </p:spTree>
    <p:extLst>
      <p:ext uri="{BB962C8B-B14F-4D97-AF65-F5344CB8AC3E}">
        <p14:creationId xmlns:p14="http://schemas.microsoft.com/office/powerpoint/2010/main" val="278528793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References</a:t>
            </a:r>
            <a:endParaRPr lang="en-US" dirty="0"/>
          </a:p>
        </p:txBody>
      </p:sp>
      <p:sp>
        <p:nvSpPr>
          <p:cNvPr id="6" name="Text Placeholder 5"/>
          <p:cNvSpPr>
            <a:spLocks noGrp="1"/>
          </p:cNvSpPr>
          <p:nvPr>
            <p:ph type="body" sz="quarter" idx="4294967295"/>
          </p:nvPr>
        </p:nvSpPr>
        <p:spPr>
          <a:xfrm>
            <a:off x="407368" y="1412777"/>
            <a:ext cx="11175032" cy="4896544"/>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See </a:t>
            </a:r>
            <a:r>
              <a:rPr lang="en-US" dirty="0" smtClean="0"/>
              <a:t>other papers in </a:t>
            </a:r>
            <a:r>
              <a:rPr lang="en-US" dirty="0" err="1" smtClean="0"/>
              <a:t>github.com</a:t>
            </a:r>
            <a:r>
              <a:rPr lang="en-US" smtClean="0"/>
              <a:t>/network2030/BPP</a:t>
            </a:r>
            <a:endParaRPr lang="en-US" dirty="0"/>
          </a:p>
        </p:txBody>
      </p:sp>
    </p:spTree>
    <p:extLst>
      <p:ext uri="{BB962C8B-B14F-4D97-AF65-F5344CB8AC3E}">
        <p14:creationId xmlns:p14="http://schemas.microsoft.com/office/powerpoint/2010/main" val="2219448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Backup Slides</a:t>
            </a:r>
            <a:endParaRPr lang="en-US" dirty="0"/>
          </a:p>
        </p:txBody>
      </p:sp>
    </p:spTree>
    <p:extLst>
      <p:ext uri="{BB962C8B-B14F-4D97-AF65-F5344CB8AC3E}">
        <p14:creationId xmlns:p14="http://schemas.microsoft.com/office/powerpoint/2010/main" val="14374937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FIPE questions from Huawei</a:t>
            </a:r>
            <a:endParaRPr lang="en-US" dirty="0"/>
          </a:p>
        </p:txBody>
      </p:sp>
      <p:sp>
        <p:nvSpPr>
          <p:cNvPr id="6" name="Content Placeholder 5"/>
          <p:cNvSpPr>
            <a:spLocks noGrp="1"/>
          </p:cNvSpPr>
          <p:nvPr>
            <p:ph idx="1"/>
          </p:nvPr>
        </p:nvSpPr>
        <p:spPr/>
        <p:txBody>
          <a:bodyPr/>
          <a:lstStyle/>
          <a:p>
            <a:r>
              <a:rPr lang="en-US" dirty="0">
                <a:hlinkClick r:id="rId2"/>
              </a:rPr>
              <a:t>https://</a:t>
            </a:r>
            <a:r>
              <a:rPr lang="en-US" dirty="0" smtClean="0">
                <a:hlinkClick r:id="rId2"/>
              </a:rPr>
              <a:t>github.com/FIPE-Study/Draft-charter/issues/1</a:t>
            </a:r>
            <a:endParaRPr lang="en-US" dirty="0" smtClean="0"/>
          </a:p>
          <a:p>
            <a:endParaRPr lang="en-US" dirty="0"/>
          </a:p>
          <a:p>
            <a:r>
              <a:rPr lang="en-US" b="1" dirty="0" smtClean="0"/>
              <a:t>Objectives</a:t>
            </a:r>
          </a:p>
          <a:p>
            <a:pPr lvl="1"/>
            <a:r>
              <a:rPr lang="en-US" dirty="0" smtClean="0"/>
              <a:t>To </a:t>
            </a:r>
            <a:r>
              <a:rPr lang="en-US" dirty="0"/>
              <a:t>understand, document, and survey the scenarios, use cases and requirements that motivate the evolution of the Internet Protocol for various digital networked industries and societies. Potential scenarios include, but are not limited to, cloud computing, 5G/6G, space-terrestrial communication, and holographic communication, developing economies, disaster recovery, and etc</a:t>
            </a:r>
            <a:r>
              <a:rPr lang="en-US" dirty="0" smtClean="0"/>
              <a:t>.</a:t>
            </a:r>
          </a:p>
          <a:p>
            <a:pPr lvl="1"/>
            <a:r>
              <a:rPr lang="en-US" dirty="0" smtClean="0"/>
              <a:t>To </a:t>
            </a:r>
            <a:r>
              <a:rPr lang="en-US" dirty="0"/>
              <a:t>discuss, assess, research and document technologies for specific use cases with a focus on the deployment issues such as compatibility, scalability, security, manageability, and </a:t>
            </a:r>
            <a:r>
              <a:rPr lang="en-US" dirty="0" smtClean="0"/>
              <a:t>interoperability.</a:t>
            </a:r>
          </a:p>
          <a:p>
            <a:pPr lvl="1"/>
            <a:r>
              <a:rPr lang="en-US" dirty="0" smtClean="0"/>
              <a:t>To </a:t>
            </a:r>
            <a:r>
              <a:rPr lang="en-US" dirty="0"/>
              <a:t>discuss, assess, research and document the research on the principles and foundations of the future-oriented Internet Protocol designs that would suit future Internet and future applications</a:t>
            </a:r>
            <a:r>
              <a:rPr lang="en-US" dirty="0" smtClean="0"/>
              <a:t>.</a:t>
            </a:r>
          </a:p>
          <a:p>
            <a:pPr lvl="1"/>
            <a:endParaRPr lang="en-US" dirty="0"/>
          </a:p>
          <a:p>
            <a:r>
              <a:rPr lang="en-US" sz="1800" b="1" dirty="0"/>
              <a:t>Research </a:t>
            </a:r>
            <a:r>
              <a:rPr lang="en-US" sz="1800" b="1" dirty="0" smtClean="0"/>
              <a:t>Scope</a:t>
            </a:r>
          </a:p>
          <a:p>
            <a:pPr lvl="1"/>
            <a:r>
              <a:rPr lang="en-US" sz="1600" dirty="0" smtClean="0"/>
              <a:t>The </a:t>
            </a:r>
            <a:r>
              <a:rPr lang="en-US" sz="1600" dirty="0"/>
              <a:t>scope of the FIPE Research Group includes study of enriched use cases and requirements as driven by the development of various digital networked industries and societies. Following our motivation above, our research as follows will revisit the principles and foundations of the Internet Protocol design for fundamental improvements.</a:t>
            </a:r>
          </a:p>
          <a:p>
            <a:pPr lvl="1"/>
            <a:endParaRPr lang="en-US" dirty="0"/>
          </a:p>
        </p:txBody>
      </p:sp>
      <p:sp>
        <p:nvSpPr>
          <p:cNvPr id="7" name="Text Placeholder 6"/>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552362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Changelog</a:t>
            </a:r>
            <a:endParaRPr lang="en-US" dirty="0"/>
          </a:p>
        </p:txBody>
      </p:sp>
      <p:sp>
        <p:nvSpPr>
          <p:cNvPr id="6" name="Content Placeholder 5"/>
          <p:cNvSpPr>
            <a:spLocks noGrp="1"/>
          </p:cNvSpPr>
          <p:nvPr>
            <p:ph idx="1"/>
          </p:nvPr>
        </p:nvSpPr>
        <p:spPr/>
        <p:txBody>
          <a:bodyPr/>
          <a:lstStyle/>
          <a:p>
            <a:r>
              <a:rPr lang="en-US" dirty="0" smtClean="0"/>
              <a:t>Not yet capturing all the side meeting outcomes, but hopefully good starting point</a:t>
            </a:r>
          </a:p>
          <a:p>
            <a:r>
              <a:rPr lang="en-US" dirty="0" smtClean="0"/>
              <a:t>See the other repositories under </a:t>
            </a:r>
            <a:r>
              <a:rPr lang="en-US" dirty="0" err="1" smtClean="0"/>
              <a:t>github.com</a:t>
            </a:r>
            <a:r>
              <a:rPr lang="en-US" dirty="0" smtClean="0"/>
              <a:t>/network2030 for those </a:t>
            </a:r>
            <a:r>
              <a:rPr lang="en-US" smtClean="0"/>
              <a:t>and other work.</a:t>
            </a:r>
            <a:endParaRPr lang="en-US"/>
          </a:p>
        </p:txBody>
      </p:sp>
      <p:sp>
        <p:nvSpPr>
          <p:cNvPr id="7" name="Text Placeholder 6"/>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7113210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Desired goals / benefit</a:t>
            </a:r>
            <a:endParaRPr lang="en-US" dirty="0"/>
          </a:p>
        </p:txBody>
      </p:sp>
      <p:sp>
        <p:nvSpPr>
          <p:cNvPr id="3" name="Content Placeholder 2"/>
          <p:cNvSpPr>
            <a:spLocks noGrp="1"/>
          </p:cNvSpPr>
          <p:nvPr>
            <p:ph idx="1"/>
          </p:nvPr>
        </p:nvSpPr>
        <p:spPr>
          <a:xfrm>
            <a:off x="304800" y="980728"/>
            <a:ext cx="11551840" cy="4873453"/>
          </a:xfrm>
        </p:spPr>
        <p:txBody>
          <a:bodyPr/>
          <a:lstStyle/>
          <a:p>
            <a:r>
              <a:rPr lang="en-US" dirty="0" smtClean="0"/>
              <a:t>Review &amp; Renew IETF fundamental network layer research  / experimentation</a:t>
            </a:r>
            <a:endParaRPr lang="en-US" dirty="0"/>
          </a:p>
          <a:p>
            <a:pPr lvl="1"/>
            <a:r>
              <a:rPr lang="en-US" dirty="0" smtClean="0"/>
              <a:t>After 30 years, A new round of IP-NG (early 90</a:t>
            </a:r>
            <a:r>
              <a:rPr lang="en-US" baseline="30000" dirty="0" smtClean="0"/>
              <a:t>th</a:t>
            </a:r>
            <a:r>
              <a:rPr lang="en-US" dirty="0" smtClean="0"/>
              <a:t>)</a:t>
            </a:r>
          </a:p>
          <a:p>
            <a:pPr lvl="2"/>
            <a:r>
              <a:rPr lang="en-US" dirty="0" smtClean="0"/>
              <a:t>SRv6, 17++ IPv4/IPv6 transition solutions show limits of IPv6/RFC8200. IETF work is small &amp; incremental only</a:t>
            </a:r>
          </a:p>
          <a:p>
            <a:pPr lvl="1"/>
            <a:r>
              <a:rPr lang="en-US" dirty="0" smtClean="0"/>
              <a:t>No forum for researchers to get together and collaborate on fundamental network layer research</a:t>
            </a:r>
          </a:p>
          <a:p>
            <a:pPr lvl="2"/>
            <a:r>
              <a:rPr lang="en-US" dirty="0" smtClean="0"/>
              <a:t>Everyone is in their silo, at best few region (USA, Europe, China) funded for limited collaboration</a:t>
            </a:r>
          </a:p>
          <a:p>
            <a:pPr lvl="1"/>
            <a:r>
              <a:rPr lang="en-US" dirty="0" smtClean="0"/>
              <a:t>And IEEE 802.x eats IETF protocols lunch</a:t>
            </a:r>
          </a:p>
          <a:p>
            <a:pPr lvl="2"/>
            <a:r>
              <a:rPr lang="en-US" dirty="0" smtClean="0"/>
              <a:t>IP replaced more and more by L2 switching</a:t>
            </a:r>
          </a:p>
          <a:p>
            <a:pPr lvl="2"/>
            <a:r>
              <a:rPr lang="en-US" dirty="0" smtClean="0"/>
              <a:t>Better in QoS support (.e.g.: TSN,</a:t>
            </a:r>
            <a:r>
              <a:rPr lang="is-IS" dirty="0" smtClean="0"/>
              <a:t>…) , fast adopting IETF technologies (SPB), </a:t>
            </a:r>
          </a:p>
          <a:p>
            <a:pPr lvl="2"/>
            <a:r>
              <a:rPr lang="is-IS" dirty="0" smtClean="0"/>
              <a:t>Vice versa not (DetNet still on basic MPLS data plane only), only rehashing IEEE technologies</a:t>
            </a:r>
          </a:p>
          <a:p>
            <a:endParaRPr lang="is-IS" dirty="0" smtClean="0"/>
          </a:p>
          <a:p>
            <a:r>
              <a:rPr lang="is-IS" dirty="0" smtClean="0"/>
              <a:t>Hop-by-hop </a:t>
            </a:r>
            <a:r>
              <a:rPr lang="is-IS" dirty="0" smtClean="0"/>
              <a:t>network layer work extremely fragmented across groups in IETF/IRTF:</a:t>
            </a:r>
          </a:p>
          <a:p>
            <a:pPr lvl="1"/>
            <a:r>
              <a:rPr lang="is-IS" dirty="0" smtClean="0"/>
              <a:t>ICNRG </a:t>
            </a:r>
            <a:r>
              <a:rPr lang="is-IS" dirty="0" smtClean="0"/>
              <a:t>(mostly tactical to support QUIC</a:t>
            </a:r>
            <a:r>
              <a:rPr lang="is-IS" dirty="0" smtClean="0"/>
              <a:t>), PANRG </a:t>
            </a:r>
            <a:r>
              <a:rPr lang="is-IS" dirty="0" smtClean="0"/>
              <a:t>(mostly tactical </a:t>
            </a:r>
            <a:r>
              <a:rPr lang="is-IS" dirty="0" smtClean="0"/>
              <a:t>on path </a:t>
            </a:r>
            <a:r>
              <a:rPr lang="is-IS" dirty="0" smtClean="0"/>
              <a:t>telemetry to support SDN), </a:t>
            </a:r>
            <a:r>
              <a:rPr lang="is-IS" dirty="0" smtClean="0"/>
              <a:t>COIN (all-inclusive charter, but predominantly focussed on higher layer functions, not network layer hop-by-hop functions</a:t>
            </a:r>
            <a:r>
              <a:rPr lang="is-IS" dirty="0" smtClean="0"/>
              <a:t>), </a:t>
            </a:r>
          </a:p>
          <a:p>
            <a:pPr lvl="1"/>
            <a:r>
              <a:rPr lang="is-IS" dirty="0" smtClean="0"/>
              <a:t>6MAN </a:t>
            </a:r>
            <a:r>
              <a:rPr lang="is-IS" dirty="0" smtClean="0"/>
              <a:t>(maintainer of the IPv6 status quo: RFC8200/IPv6 base header is holy grail), MPLS (life support), SPRING (deadlocked arguing limited alernatives to SRv6), TSVWG </a:t>
            </a:r>
            <a:r>
              <a:rPr lang="is-IS" dirty="0" smtClean="0"/>
              <a:t>(Mostly maintenance of legacy, e.g.: one </a:t>
            </a:r>
            <a:r>
              <a:rPr lang="is-IS" dirty="0" smtClean="0"/>
              <a:t>new DiffServ code point every </a:t>
            </a:r>
            <a:r>
              <a:rPr lang="is-IS" dirty="0" smtClean="0"/>
              <a:t>few </a:t>
            </a:r>
            <a:r>
              <a:rPr lang="is-IS" dirty="0"/>
              <a:t>years</a:t>
            </a:r>
            <a:r>
              <a:rPr lang="is-IS" dirty="0" smtClean="0"/>
              <a:t>), ...</a:t>
            </a:r>
            <a:endParaRPr lang="is-IS" dirty="0" smtClean="0"/>
          </a:p>
        </p:txBody>
      </p:sp>
    </p:spTree>
    <p:extLst>
      <p:ext uri="{BB962C8B-B14F-4D97-AF65-F5344CB8AC3E}">
        <p14:creationId xmlns:p14="http://schemas.microsoft.com/office/powerpoint/2010/main" val="16025183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Areas of interest</a:t>
            </a:r>
            <a:endParaRPr lang="en-US" dirty="0"/>
          </a:p>
        </p:txBody>
      </p:sp>
      <p:sp>
        <p:nvSpPr>
          <p:cNvPr id="3" name="Content Placeholder 2"/>
          <p:cNvSpPr>
            <a:spLocks noGrp="1"/>
          </p:cNvSpPr>
          <p:nvPr>
            <p:ph idx="1"/>
          </p:nvPr>
        </p:nvSpPr>
        <p:spPr>
          <a:xfrm>
            <a:off x="304800" y="980728"/>
            <a:ext cx="11551840" cy="4873453"/>
          </a:xfrm>
        </p:spPr>
        <p:txBody>
          <a:bodyPr/>
          <a:lstStyle/>
          <a:p>
            <a:pPr marL="342900" indent="-342900">
              <a:buFont typeface="+mj-lt"/>
              <a:buAutoNum type="arabicPeriod"/>
            </a:pPr>
            <a:r>
              <a:rPr lang="is-IS" dirty="0" smtClean="0"/>
              <a:t>“High Precision Communications” (HPC)</a:t>
            </a:r>
          </a:p>
          <a:p>
            <a:pPr lvl="2"/>
            <a:r>
              <a:rPr lang="is-IS" dirty="0" smtClean="0"/>
              <a:t>TOS/DiffServ: 6 bit Class QoS from 1981/199x / IntServ</a:t>
            </a:r>
          </a:p>
          <a:p>
            <a:pPr lvl="2"/>
            <a:r>
              <a:rPr lang="is-IS" dirty="0" smtClean="0"/>
              <a:t>Research</a:t>
            </a:r>
          </a:p>
          <a:p>
            <a:pPr lvl="3"/>
            <a:r>
              <a:rPr lang="is-IS" dirty="0" smtClean="0"/>
              <a:t>Need to research how to bring better, more scalable, more valuable hop-by-hop traffic service management into network</a:t>
            </a:r>
          </a:p>
          <a:p>
            <a:pPr lvl="3"/>
            <a:r>
              <a:rPr lang="is-IS" dirty="0" smtClean="0"/>
              <a:t>We call this “High Precision Communications QoS” (HPC)</a:t>
            </a:r>
          </a:p>
          <a:p>
            <a:pPr lvl="2"/>
            <a:r>
              <a:rPr lang="is-IS" dirty="0" smtClean="0"/>
              <a:t>Short term experimentation opportunities:</a:t>
            </a:r>
          </a:p>
          <a:p>
            <a:pPr lvl="3"/>
            <a:r>
              <a:rPr lang="is-IS" dirty="0" smtClean="0"/>
              <a:t>Replace / amend base IP headers for e.: DetNet / Scaleable DetNet (today only MPLS headers defined)</a:t>
            </a:r>
          </a:p>
          <a:p>
            <a:pPr marL="457200" indent="-457200">
              <a:buFont typeface="+mj-lt"/>
              <a:buAutoNum type="arabicPeriod"/>
            </a:pPr>
            <a:r>
              <a:rPr lang="is-IS" dirty="0" smtClean="0"/>
              <a:t>Network Packet header encoding research (“progammable packets”) </a:t>
            </a:r>
          </a:p>
          <a:p>
            <a:pPr lvl="2"/>
            <a:r>
              <a:rPr lang="is-IS" dirty="0" smtClean="0"/>
              <a:t>Candidate </a:t>
            </a:r>
            <a:r>
              <a:rPr lang="is-IS" dirty="0" smtClean="0"/>
              <a:t>goals: </a:t>
            </a:r>
            <a:r>
              <a:rPr lang="is-IS" dirty="0" smtClean="0"/>
              <a:t>“Generic forwarding protocol” , reuseable across </a:t>
            </a:r>
            <a:r>
              <a:rPr lang="is-IS" dirty="0" smtClean="0"/>
              <a:t>layers</a:t>
            </a:r>
          </a:p>
          <a:p>
            <a:pPr lvl="2"/>
            <a:endParaRPr lang="is-IS" dirty="0" smtClean="0"/>
          </a:p>
          <a:p>
            <a:pPr marL="457200" indent="-457200">
              <a:buFont typeface="+mj-lt"/>
              <a:buAutoNum type="arabicPeriod"/>
            </a:pPr>
            <a:r>
              <a:rPr lang="is-IS" dirty="0" smtClean="0"/>
              <a:t>Addressing: Variable </a:t>
            </a:r>
            <a:r>
              <a:rPr lang="is-IS" dirty="0" smtClean="0"/>
              <a:t>length / multi-semantic </a:t>
            </a:r>
            <a:r>
              <a:rPr lang="is-IS" dirty="0" smtClean="0"/>
              <a:t>“FreeChoice” / hierarchical</a:t>
            </a:r>
            <a:endParaRPr lang="is-IS" dirty="0" smtClean="0"/>
          </a:p>
          <a:p>
            <a:pPr lvl="2"/>
            <a:r>
              <a:rPr lang="is-IS" dirty="0" smtClean="0"/>
              <a:t>Candidate </a:t>
            </a:r>
            <a:r>
              <a:rPr lang="is-IS" dirty="0" smtClean="0"/>
              <a:t>goals: </a:t>
            </a:r>
            <a:r>
              <a:rPr lang="is-IS" dirty="0" smtClean="0"/>
              <a:t>IPv6 backward compatible Future IP that also works better for controlled / non-Internet networks, can support also deployments where Ethernet or MPLS are </a:t>
            </a:r>
            <a:r>
              <a:rPr lang="is-IS" dirty="0" smtClean="0"/>
              <a:t>preferred/better today (e.g.: integrate with those protocol services)</a:t>
            </a:r>
            <a:endParaRPr lang="is-IS" dirty="0" smtClean="0"/>
          </a:p>
          <a:p>
            <a:pPr lvl="2"/>
            <a:endParaRPr lang="is-IS" dirty="0"/>
          </a:p>
          <a:p>
            <a:r>
              <a:rPr lang="is-IS" dirty="0" smtClean="0"/>
              <a:t>Many dependencies between these three areas. Initially better to start with a shared group</a:t>
            </a:r>
          </a:p>
          <a:p>
            <a:pPr lvl="1"/>
            <a:r>
              <a:rPr lang="is-IS" dirty="0" smtClean="0"/>
              <a:t>“lighthouse” / “dispatch” group etc.</a:t>
            </a:r>
          </a:p>
          <a:p>
            <a:pPr lvl="1"/>
            <a:r>
              <a:rPr lang="is-IS" dirty="0" smtClean="0"/>
              <a:t>Could equally be IRTF RG or Experimental IETF WG – practical experimentation very much desired!</a:t>
            </a:r>
          </a:p>
          <a:p>
            <a:pPr lvl="2"/>
            <a:r>
              <a:rPr lang="is-IS" dirty="0" smtClean="0"/>
              <a:t>Experimental IETF WG would invite more experimenters in our opinion</a:t>
            </a:r>
          </a:p>
          <a:p>
            <a:pPr lvl="1"/>
            <a:endParaRPr lang="en-US" dirty="0"/>
          </a:p>
        </p:txBody>
      </p:sp>
    </p:spTree>
    <p:extLst>
      <p:ext uri="{BB962C8B-B14F-4D97-AF65-F5344CB8AC3E}">
        <p14:creationId xmlns:p14="http://schemas.microsoft.com/office/powerpoint/2010/main" val="50474928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 Precision Communication services</a:t>
            </a:r>
            <a:endParaRPr lang="en-US" dirty="0"/>
          </a:p>
        </p:txBody>
      </p:sp>
      <p:sp>
        <p:nvSpPr>
          <p:cNvPr id="3" name="Content Placeholder 2"/>
          <p:cNvSpPr>
            <a:spLocks noGrp="1"/>
          </p:cNvSpPr>
          <p:nvPr>
            <p:ph idx="1"/>
          </p:nvPr>
        </p:nvSpPr>
        <p:spPr>
          <a:xfrm>
            <a:off x="304800" y="1052737"/>
            <a:ext cx="11582400" cy="4801444"/>
          </a:xfrm>
        </p:spPr>
        <p:txBody>
          <a:bodyPr/>
          <a:lstStyle/>
          <a:p>
            <a:r>
              <a:rPr lang="de-DE" dirty="0" err="1" smtClean="0"/>
              <a:t>Beyond</a:t>
            </a:r>
            <a:r>
              <a:rPr lang="de-DE" dirty="0" smtClean="0"/>
              <a:t> 8 </a:t>
            </a:r>
            <a:r>
              <a:rPr lang="de-DE" dirty="0" err="1" smtClean="0"/>
              <a:t>bit</a:t>
            </a:r>
            <a:r>
              <a:rPr lang="de-DE" dirty="0" smtClean="0"/>
              <a:t> „QoS“ in </a:t>
            </a:r>
            <a:r>
              <a:rPr lang="de-DE" dirty="0" err="1" smtClean="0"/>
              <a:t>packets</a:t>
            </a:r>
            <a:r>
              <a:rPr lang="de-DE" dirty="0" smtClean="0"/>
              <a:t>: </a:t>
            </a:r>
            <a:r>
              <a:rPr lang="de-DE" dirty="0" err="1" smtClean="0"/>
              <a:t>what</a:t>
            </a:r>
            <a:r>
              <a:rPr lang="de-DE" dirty="0" smtClean="0"/>
              <a:t> </a:t>
            </a:r>
            <a:r>
              <a:rPr lang="de-DE" dirty="0" err="1" smtClean="0"/>
              <a:t>could</a:t>
            </a:r>
            <a:r>
              <a:rPr lang="de-DE" dirty="0" smtClean="0"/>
              <a:t>/</a:t>
            </a:r>
            <a:r>
              <a:rPr lang="de-DE" dirty="0" err="1" smtClean="0"/>
              <a:t>should</a:t>
            </a:r>
            <a:r>
              <a:rPr lang="de-DE" dirty="0" smtClean="0"/>
              <a:t> </a:t>
            </a:r>
            <a:r>
              <a:rPr lang="de-DE" dirty="0" err="1" smtClean="0"/>
              <a:t>services</a:t>
            </a:r>
            <a:r>
              <a:rPr lang="de-DE" dirty="0" smtClean="0"/>
              <a:t> </a:t>
            </a:r>
            <a:r>
              <a:rPr lang="de-DE" dirty="0" err="1" smtClean="0"/>
              <a:t>be</a:t>
            </a:r>
            <a:r>
              <a:rPr lang="de-DE" dirty="0" smtClean="0"/>
              <a:t>: </a:t>
            </a:r>
            <a:r>
              <a:rPr lang="de-DE" dirty="0" err="1" smtClean="0"/>
              <a:t>existing</a:t>
            </a:r>
            <a:r>
              <a:rPr lang="de-DE" dirty="0" smtClean="0"/>
              <a:t> / </a:t>
            </a:r>
            <a:r>
              <a:rPr lang="de-DE" dirty="0" err="1" smtClean="0"/>
              <a:t>new</a:t>
            </a:r>
            <a:r>
              <a:rPr lang="de-DE" dirty="0" smtClean="0"/>
              <a:t> </a:t>
            </a:r>
            <a:r>
              <a:rPr lang="de-DE" dirty="0" err="1" smtClean="0"/>
              <a:t>research</a:t>
            </a:r>
            <a:r>
              <a:rPr lang="de-DE" dirty="0" smtClean="0"/>
              <a:t> </a:t>
            </a:r>
            <a:r>
              <a:rPr lang="de-DE" dirty="0" err="1" smtClean="0"/>
              <a:t>how</a:t>
            </a:r>
            <a:r>
              <a:rPr lang="de-DE" dirty="0" smtClean="0"/>
              <a:t> </a:t>
            </a:r>
            <a:r>
              <a:rPr lang="de-DE" dirty="0" err="1" smtClean="0"/>
              <a:t>would</a:t>
            </a:r>
            <a:r>
              <a:rPr lang="de-DE" dirty="0" smtClean="0"/>
              <a:t>/</a:t>
            </a:r>
            <a:r>
              <a:rPr lang="de-DE" dirty="0" err="1" smtClean="0"/>
              <a:t>could</a:t>
            </a:r>
            <a:r>
              <a:rPr lang="de-DE" dirty="0" smtClean="0"/>
              <a:t> </a:t>
            </a:r>
            <a:r>
              <a:rPr lang="de-DE" dirty="0" err="1" smtClean="0"/>
              <a:t>it</a:t>
            </a:r>
            <a:r>
              <a:rPr lang="de-DE" dirty="0" smtClean="0"/>
              <a:t> </a:t>
            </a:r>
            <a:r>
              <a:rPr lang="de-DE" dirty="0" err="1" smtClean="0"/>
              <a:t>be</a:t>
            </a:r>
            <a:r>
              <a:rPr lang="de-DE" dirty="0" smtClean="0"/>
              <a:t> </a:t>
            </a:r>
            <a:r>
              <a:rPr lang="de-DE" dirty="0" err="1" smtClean="0"/>
              <a:t>expressed</a:t>
            </a:r>
            <a:r>
              <a:rPr lang="de-DE" dirty="0" smtClean="0"/>
              <a:t> in </a:t>
            </a:r>
            <a:r>
              <a:rPr lang="de-DE" dirty="0" err="1" smtClean="0"/>
              <a:t>network</a:t>
            </a:r>
            <a:r>
              <a:rPr lang="de-DE" dirty="0" smtClean="0"/>
              <a:t> </a:t>
            </a:r>
            <a:r>
              <a:rPr lang="de-DE" dirty="0" err="1" smtClean="0"/>
              <a:t>header</a:t>
            </a:r>
            <a:r>
              <a:rPr lang="de-DE" dirty="0" smtClean="0"/>
              <a:t>:</a:t>
            </a:r>
            <a:endParaRPr lang="de-DE" dirty="0"/>
          </a:p>
          <a:p>
            <a:r>
              <a:rPr lang="de-DE" dirty="0" err="1" smtClean="0"/>
              <a:t>Congestion</a:t>
            </a:r>
            <a:r>
              <a:rPr lang="de-DE" dirty="0" smtClean="0"/>
              <a:t> Control (CC)</a:t>
            </a:r>
            <a:endParaRPr lang="de-DE" dirty="0"/>
          </a:p>
          <a:p>
            <a:pPr lvl="1"/>
            <a:r>
              <a:rPr lang="de-DE" sz="1600" dirty="0" smtClean="0"/>
              <a:t>ECN </a:t>
            </a:r>
            <a:r>
              <a:rPr lang="de-DE" sz="1600" dirty="0"/>
              <a:t>vs. PCN - </a:t>
            </a:r>
            <a:r>
              <a:rPr lang="de-DE" sz="1600" dirty="0" err="1"/>
              <a:t>currently</a:t>
            </a:r>
            <a:r>
              <a:rPr lang="de-DE" sz="1600" dirty="0"/>
              <a:t> </a:t>
            </a:r>
            <a:r>
              <a:rPr lang="de-DE" sz="1600" dirty="0" err="1"/>
              <a:t>use</a:t>
            </a:r>
            <a:r>
              <a:rPr lang="de-DE" sz="1600" dirty="0"/>
              <a:t> same </a:t>
            </a:r>
            <a:r>
              <a:rPr lang="de-DE" sz="1600" dirty="0" err="1"/>
              <a:t>bits</a:t>
            </a:r>
            <a:r>
              <a:rPr lang="de-DE" sz="1600" dirty="0"/>
              <a:t> </a:t>
            </a:r>
            <a:r>
              <a:rPr lang="de-DE" sz="1600" dirty="0" err="1"/>
              <a:t>to</a:t>
            </a:r>
            <a:r>
              <a:rPr lang="de-DE" sz="1600" dirty="0"/>
              <a:t> </a:t>
            </a:r>
            <a:r>
              <a:rPr lang="de-DE" sz="1600" dirty="0" err="1"/>
              <a:t>signal</a:t>
            </a:r>
            <a:r>
              <a:rPr lang="de-DE" sz="1600" dirty="0"/>
              <a:t>, but </a:t>
            </a:r>
            <a:r>
              <a:rPr lang="de-DE" sz="1600" dirty="0" err="1" smtClean="0"/>
              <a:t>deliver</a:t>
            </a:r>
            <a:r>
              <a:rPr lang="de-DE" sz="1600" dirty="0"/>
              <a:t> </a:t>
            </a:r>
            <a:r>
              <a:rPr lang="de-DE" sz="1600" dirty="0" smtClean="0"/>
              <a:t>different </a:t>
            </a:r>
            <a:r>
              <a:rPr lang="de-DE" sz="1600" dirty="0" err="1"/>
              <a:t>experience</a:t>
            </a:r>
            <a:r>
              <a:rPr lang="de-DE" sz="1600" dirty="0"/>
              <a:t>.</a:t>
            </a:r>
          </a:p>
          <a:p>
            <a:pPr lvl="1"/>
            <a:r>
              <a:rPr lang="de-DE" sz="1600" dirty="0" smtClean="0"/>
              <a:t>More </a:t>
            </a:r>
            <a:r>
              <a:rPr lang="de-DE" sz="1600" dirty="0" err="1"/>
              <a:t>than</a:t>
            </a:r>
            <a:r>
              <a:rPr lang="de-DE" sz="1600" dirty="0"/>
              <a:t> 2 ECN </a:t>
            </a:r>
            <a:r>
              <a:rPr lang="de-DE" sz="1600" dirty="0" err="1"/>
              <a:t>bits</a:t>
            </a:r>
            <a:r>
              <a:rPr lang="de-DE" sz="1600" dirty="0"/>
              <a:t> </a:t>
            </a:r>
            <a:r>
              <a:rPr lang="de-DE" sz="1600" dirty="0" err="1"/>
              <a:t>for</a:t>
            </a:r>
            <a:r>
              <a:rPr lang="de-DE" sz="1600" dirty="0"/>
              <a:t> </a:t>
            </a:r>
            <a:r>
              <a:rPr lang="de-DE" sz="1600" dirty="0" err="1"/>
              <a:t>faster</a:t>
            </a:r>
            <a:r>
              <a:rPr lang="de-DE" sz="1600" dirty="0"/>
              <a:t> CC </a:t>
            </a:r>
            <a:r>
              <a:rPr lang="de-DE" sz="1600" dirty="0" err="1"/>
              <a:t>level</a:t>
            </a:r>
            <a:r>
              <a:rPr lang="de-DE" sz="1600" dirty="0"/>
              <a:t> </a:t>
            </a:r>
            <a:r>
              <a:rPr lang="de-DE" sz="1600" dirty="0" err="1"/>
              <a:t>signaling</a:t>
            </a:r>
            <a:r>
              <a:rPr lang="de-DE" sz="1600" dirty="0"/>
              <a:t> (LIVE </a:t>
            </a:r>
            <a:r>
              <a:rPr lang="de-DE" sz="1600" dirty="0" err="1"/>
              <a:t>research</a:t>
            </a:r>
            <a:r>
              <a:rPr lang="de-DE" sz="1600" dirty="0"/>
              <a:t> </a:t>
            </a:r>
            <a:r>
              <a:rPr lang="de-DE" sz="1600" dirty="0" err="1"/>
              <a:t>paper</a:t>
            </a:r>
            <a:r>
              <a:rPr lang="de-DE" sz="1600" dirty="0" smtClean="0"/>
              <a:t>)</a:t>
            </a:r>
          </a:p>
          <a:p>
            <a:pPr lvl="1"/>
            <a:r>
              <a:rPr lang="de-DE" sz="1600" dirty="0" err="1" smtClean="0"/>
              <a:t>Upspeeding</a:t>
            </a:r>
            <a:r>
              <a:rPr lang="de-DE" sz="1600" dirty="0" smtClean="0"/>
              <a:t> </a:t>
            </a:r>
            <a:r>
              <a:rPr lang="de-DE" sz="1600" dirty="0" err="1" smtClean="0"/>
              <a:t>indication</a:t>
            </a:r>
            <a:r>
              <a:rPr lang="de-DE" sz="1600" dirty="0" smtClean="0"/>
              <a:t> (</a:t>
            </a:r>
            <a:r>
              <a:rPr lang="de-DE" sz="1600" dirty="0" err="1" smtClean="0"/>
              <a:t>minimum</a:t>
            </a:r>
            <a:r>
              <a:rPr lang="de-DE" sz="1600" dirty="0" smtClean="0"/>
              <a:t> </a:t>
            </a:r>
            <a:r>
              <a:rPr lang="de-DE" sz="1600" dirty="0" err="1" smtClean="0"/>
              <a:t>free</a:t>
            </a:r>
            <a:r>
              <a:rPr lang="de-DE" sz="1600" dirty="0" smtClean="0"/>
              <a:t> </a:t>
            </a:r>
            <a:r>
              <a:rPr lang="de-DE" sz="1600" dirty="0" err="1" smtClean="0"/>
              <a:t>path</a:t>
            </a:r>
            <a:r>
              <a:rPr lang="de-DE" sz="1600" dirty="0" smtClean="0"/>
              <a:t> </a:t>
            </a:r>
            <a:r>
              <a:rPr lang="de-DE" sz="1600" dirty="0" err="1" smtClean="0"/>
              <a:t>bandwidth</a:t>
            </a:r>
            <a:r>
              <a:rPr lang="de-DE" sz="1600" dirty="0" smtClean="0"/>
              <a:t> ?!)</a:t>
            </a:r>
            <a:endParaRPr lang="de-DE" sz="1600" dirty="0"/>
          </a:p>
          <a:p>
            <a:r>
              <a:rPr lang="de-DE" dirty="0" err="1" smtClean="0"/>
              <a:t>Throughput</a:t>
            </a:r>
            <a:endParaRPr lang="de-DE" dirty="0"/>
          </a:p>
          <a:p>
            <a:pPr lvl="1"/>
            <a:r>
              <a:rPr lang="de-DE" sz="1600" dirty="0" smtClean="0"/>
              <a:t>Explicit </a:t>
            </a:r>
            <a:r>
              <a:rPr lang="de-DE" sz="1600" dirty="0" err="1"/>
              <a:t>signaling</a:t>
            </a:r>
            <a:r>
              <a:rPr lang="de-DE" sz="1600" dirty="0"/>
              <a:t> </a:t>
            </a:r>
            <a:r>
              <a:rPr lang="de-DE" sz="1600" dirty="0" err="1"/>
              <a:t>associated</a:t>
            </a:r>
            <a:r>
              <a:rPr lang="de-DE" sz="1600" dirty="0"/>
              <a:t> </a:t>
            </a:r>
            <a:r>
              <a:rPr lang="de-DE" sz="1600" dirty="0" err="1"/>
              <a:t>with</a:t>
            </a:r>
            <a:r>
              <a:rPr lang="de-DE" sz="1600" dirty="0"/>
              <a:t> </a:t>
            </a:r>
            <a:r>
              <a:rPr lang="de-DE" sz="1600" dirty="0" err="1"/>
              <a:t>difference</a:t>
            </a:r>
            <a:r>
              <a:rPr lang="de-DE" sz="1600" dirty="0"/>
              <a:t> in </a:t>
            </a:r>
            <a:r>
              <a:rPr lang="de-DE" sz="1600" dirty="0" err="1"/>
              <a:t>target</a:t>
            </a:r>
            <a:r>
              <a:rPr lang="de-DE" sz="1600" dirty="0"/>
              <a:t> </a:t>
            </a:r>
            <a:r>
              <a:rPr lang="de-DE" sz="1600" dirty="0" err="1" smtClean="0"/>
              <a:t>bandwdidth</a:t>
            </a:r>
            <a:r>
              <a:rPr lang="de-DE" sz="1600" dirty="0" smtClean="0"/>
              <a:t> e.g</a:t>
            </a:r>
            <a:r>
              <a:rPr lang="de-DE" sz="1600" dirty="0"/>
              <a:t>.: </a:t>
            </a:r>
            <a:r>
              <a:rPr lang="de-DE" sz="1600" dirty="0" err="1"/>
              <a:t>as</a:t>
            </a:r>
            <a:r>
              <a:rPr lang="de-DE" sz="1600" dirty="0"/>
              <a:t> </a:t>
            </a:r>
            <a:r>
              <a:rPr lang="de-DE" sz="1600" dirty="0" err="1"/>
              <a:t>possible</a:t>
            </a:r>
            <a:r>
              <a:rPr lang="de-DE" sz="1600" dirty="0"/>
              <a:t> in NADA (</a:t>
            </a:r>
            <a:r>
              <a:rPr lang="de-DE" sz="1600" dirty="0" err="1" smtClean="0"/>
              <a:t>weight</a:t>
            </a:r>
            <a:r>
              <a:rPr lang="de-DE" sz="1600" dirty="0" smtClean="0"/>
              <a:t>)</a:t>
            </a:r>
          </a:p>
          <a:p>
            <a:pPr lvl="1"/>
            <a:r>
              <a:rPr lang="de-DE" sz="1600" dirty="0" err="1" smtClean="0"/>
              <a:t>signaling</a:t>
            </a:r>
            <a:r>
              <a:rPr lang="de-DE" sz="1600" dirty="0" smtClean="0"/>
              <a:t> </a:t>
            </a:r>
            <a:r>
              <a:rPr lang="de-DE" sz="1600" dirty="0" err="1"/>
              <a:t>of</a:t>
            </a:r>
            <a:r>
              <a:rPr lang="de-DE" sz="1600" dirty="0"/>
              <a:t> </a:t>
            </a:r>
            <a:r>
              <a:rPr lang="de-DE" sz="1600" dirty="0" err="1"/>
              <a:t>flow-bandwidth</a:t>
            </a:r>
            <a:r>
              <a:rPr lang="de-DE" sz="1600" dirty="0"/>
              <a:t> </a:t>
            </a:r>
            <a:r>
              <a:rPr lang="de-DE" sz="1600" dirty="0" err="1"/>
              <a:t>for</a:t>
            </a:r>
            <a:r>
              <a:rPr lang="de-DE" sz="1600" dirty="0"/>
              <a:t> </a:t>
            </a:r>
            <a:r>
              <a:rPr lang="de-DE" sz="1600" dirty="0" err="1"/>
              <a:t>stateless</a:t>
            </a:r>
            <a:r>
              <a:rPr lang="de-DE" sz="1600" dirty="0"/>
              <a:t> </a:t>
            </a:r>
            <a:r>
              <a:rPr lang="de-DE" sz="1600" dirty="0" err="1"/>
              <a:t>weighted</a:t>
            </a:r>
            <a:r>
              <a:rPr lang="de-DE" sz="1600" dirty="0"/>
              <a:t> fair </a:t>
            </a:r>
            <a:r>
              <a:rPr lang="de-DE" sz="1600" dirty="0" err="1"/>
              <a:t>queeuing</a:t>
            </a:r>
            <a:r>
              <a:rPr lang="de-DE" sz="1600" dirty="0"/>
              <a:t> (DPS </a:t>
            </a:r>
            <a:r>
              <a:rPr lang="de-DE" sz="1600" dirty="0" err="1"/>
              <a:t>research</a:t>
            </a:r>
            <a:r>
              <a:rPr lang="de-DE" sz="1600" dirty="0"/>
              <a:t> </a:t>
            </a:r>
            <a:r>
              <a:rPr lang="de-DE" sz="1600" dirty="0" smtClean="0"/>
              <a:t>2010)</a:t>
            </a:r>
          </a:p>
          <a:p>
            <a:r>
              <a:rPr lang="de-DE" dirty="0" smtClean="0"/>
              <a:t>Loss</a:t>
            </a:r>
            <a:endParaRPr lang="de-DE" dirty="0"/>
          </a:p>
          <a:p>
            <a:pPr lvl="1"/>
            <a:r>
              <a:rPr lang="de-DE" sz="1600" dirty="0" err="1" smtClean="0"/>
              <a:t>Signaling</a:t>
            </a:r>
            <a:r>
              <a:rPr lang="de-DE" sz="1600" dirty="0" smtClean="0"/>
              <a:t> </a:t>
            </a:r>
            <a:r>
              <a:rPr lang="de-DE" sz="1600" dirty="0" err="1"/>
              <a:t>of</a:t>
            </a:r>
            <a:r>
              <a:rPr lang="de-DE" sz="1600" dirty="0"/>
              <a:t> </a:t>
            </a:r>
            <a:r>
              <a:rPr lang="de-DE" sz="1600" dirty="0" err="1"/>
              <a:t>discard</a:t>
            </a:r>
            <a:r>
              <a:rPr lang="de-DE" sz="1600" dirty="0"/>
              <a:t> </a:t>
            </a:r>
            <a:r>
              <a:rPr lang="de-DE" sz="1600" dirty="0" err="1"/>
              <a:t>priority</a:t>
            </a:r>
            <a:r>
              <a:rPr lang="de-DE" sz="1600" dirty="0"/>
              <a:t> (</a:t>
            </a:r>
            <a:r>
              <a:rPr lang="de-DE" sz="1600" dirty="0" err="1"/>
              <a:t>known</a:t>
            </a:r>
            <a:r>
              <a:rPr lang="de-DE" sz="1600" dirty="0"/>
              <a:t> </a:t>
            </a:r>
            <a:r>
              <a:rPr lang="de-DE" sz="1600" dirty="0" err="1"/>
              <a:t>benefits</a:t>
            </a:r>
            <a:r>
              <a:rPr lang="de-DE" sz="1600" dirty="0"/>
              <a:t> </a:t>
            </a:r>
            <a:r>
              <a:rPr lang="de-DE" sz="1600" dirty="0" err="1"/>
              <a:t>for</a:t>
            </a:r>
            <a:r>
              <a:rPr lang="de-DE" sz="1600" dirty="0"/>
              <a:t> </a:t>
            </a:r>
            <a:r>
              <a:rPr lang="de-DE" sz="1600" dirty="0" err="1"/>
              <a:t>video</a:t>
            </a:r>
            <a:r>
              <a:rPr lang="de-DE" sz="1600" dirty="0"/>
              <a:t>, e.g.: </a:t>
            </a:r>
            <a:r>
              <a:rPr lang="de-DE" sz="1600" dirty="0" smtClean="0"/>
              <a:t>I/P/B </a:t>
            </a:r>
            <a:r>
              <a:rPr lang="de-DE" sz="1600" dirty="0" err="1" smtClean="0"/>
              <a:t>differentiation</a:t>
            </a:r>
            <a:r>
              <a:rPr lang="de-DE" sz="1600" dirty="0" smtClean="0"/>
              <a:t> – </a:t>
            </a:r>
            <a:r>
              <a:rPr lang="de-DE" sz="1600" dirty="0" err="1" smtClean="0"/>
              <a:t>payloadencr</a:t>
            </a:r>
            <a:r>
              <a:rPr lang="de-DE" sz="1600" dirty="0" smtClean="0"/>
              <a:t> </a:t>
            </a:r>
            <a:r>
              <a:rPr lang="de-DE" sz="1600" dirty="0" err="1" smtClean="0"/>
              <a:t>ypted</a:t>
            </a:r>
            <a:r>
              <a:rPr lang="de-DE" sz="1600" dirty="0" smtClean="0"/>
              <a:t>.</a:t>
            </a:r>
          </a:p>
          <a:p>
            <a:pPr lvl="1"/>
            <a:r>
              <a:rPr lang="de-DE" sz="1600" dirty="0" err="1"/>
              <a:t>S</a:t>
            </a:r>
            <a:r>
              <a:rPr lang="de-DE" sz="1600" dirty="0" err="1" smtClean="0"/>
              <a:t>ignaling</a:t>
            </a:r>
            <a:r>
              <a:rPr lang="de-DE" sz="1600" dirty="0" smtClean="0"/>
              <a:t> </a:t>
            </a:r>
            <a:r>
              <a:rPr lang="de-DE" sz="1600" dirty="0" err="1"/>
              <a:t>of</a:t>
            </a:r>
            <a:r>
              <a:rPr lang="de-DE" sz="1600" dirty="0"/>
              <a:t> </a:t>
            </a:r>
            <a:r>
              <a:rPr lang="de-DE" sz="1600" dirty="0" err="1"/>
              <a:t>flow</a:t>
            </a:r>
            <a:r>
              <a:rPr lang="de-DE" sz="1600" dirty="0"/>
              <a:t> </a:t>
            </a:r>
            <a:r>
              <a:rPr lang="de-DE" sz="1600" dirty="0" err="1"/>
              <a:t>copy</a:t>
            </a:r>
            <a:r>
              <a:rPr lang="de-DE" sz="1600" dirty="0"/>
              <a:t> MRT/Live-Live high-</a:t>
            </a:r>
            <a:r>
              <a:rPr lang="de-DE" sz="1600" dirty="0" err="1"/>
              <a:t>resilience</a:t>
            </a:r>
            <a:r>
              <a:rPr lang="de-DE" sz="1600" dirty="0"/>
              <a:t> </a:t>
            </a:r>
            <a:r>
              <a:rPr lang="de-DE" sz="1600" dirty="0" err="1" smtClean="0"/>
              <a:t>deployments</a:t>
            </a:r>
            <a:r>
              <a:rPr lang="de-DE" sz="1600" dirty="0" smtClean="0"/>
              <a:t>. </a:t>
            </a:r>
            <a:r>
              <a:rPr lang="en-US" sz="1600" dirty="0" smtClean="0"/>
              <a:t>sub-flow ?</a:t>
            </a:r>
          </a:p>
          <a:p>
            <a:pPr lvl="1"/>
            <a:r>
              <a:rPr lang="en-US" sz="1600" dirty="0" smtClean="0"/>
              <a:t>Sequence </a:t>
            </a:r>
            <a:r>
              <a:rPr lang="en-US" sz="1600" dirty="0"/>
              <a:t>number (as required by PEROF DetNet, not existing for </a:t>
            </a:r>
            <a:r>
              <a:rPr lang="en-US" sz="1600" dirty="0" smtClean="0"/>
              <a:t>IP)</a:t>
            </a:r>
          </a:p>
          <a:p>
            <a:r>
              <a:rPr lang="de-DE" dirty="0" err="1" smtClean="0"/>
              <a:t>Latency</a:t>
            </a:r>
            <a:endParaRPr lang="de-DE" dirty="0"/>
          </a:p>
          <a:p>
            <a:pPr lvl="1"/>
            <a:r>
              <a:rPr lang="de-DE" sz="1600" dirty="0" err="1" smtClean="0"/>
              <a:t>latency</a:t>
            </a:r>
            <a:r>
              <a:rPr lang="de-DE" sz="1600" dirty="0" smtClean="0"/>
              <a:t> </a:t>
            </a:r>
            <a:r>
              <a:rPr lang="de-DE" sz="1600" dirty="0"/>
              <a:t>SLO </a:t>
            </a:r>
            <a:r>
              <a:rPr lang="de-DE" sz="1600" dirty="0" smtClean="0"/>
              <a:t>, end-</a:t>
            </a:r>
            <a:r>
              <a:rPr lang="de-DE" sz="1600" dirty="0" err="1" smtClean="0"/>
              <a:t>to</a:t>
            </a:r>
            <a:r>
              <a:rPr lang="de-DE" sz="1600" dirty="0" smtClean="0"/>
              <a:t> end min/</a:t>
            </a:r>
            <a:r>
              <a:rPr lang="de-DE" sz="1600" dirty="0" err="1" smtClean="0"/>
              <a:t>max</a:t>
            </a:r>
            <a:r>
              <a:rPr lang="de-DE" sz="1600" dirty="0" smtClean="0"/>
              <a:t>, </a:t>
            </a:r>
            <a:r>
              <a:rPr lang="de-DE" sz="1600" dirty="0" err="1" smtClean="0"/>
              <a:t>experienced</a:t>
            </a:r>
            <a:r>
              <a:rPr lang="de-DE" sz="1600" dirty="0" smtClean="0"/>
              <a:t> </a:t>
            </a:r>
            <a:r>
              <a:rPr lang="de-DE" sz="1600" dirty="0" err="1" smtClean="0"/>
              <a:t>latency</a:t>
            </a:r>
            <a:r>
              <a:rPr lang="de-DE" sz="1600" dirty="0" smtClean="0"/>
              <a:t>, (</a:t>
            </a:r>
            <a:r>
              <a:rPr lang="de-DE" sz="1600" dirty="0" err="1" smtClean="0"/>
              <a:t>see</a:t>
            </a:r>
            <a:r>
              <a:rPr lang="de-DE" sz="1600" dirty="0" smtClean="0"/>
              <a:t> </a:t>
            </a:r>
            <a:r>
              <a:rPr lang="de-DE" sz="1600" dirty="0"/>
              <a:t>NOMS LBF </a:t>
            </a:r>
            <a:r>
              <a:rPr lang="de-DE" sz="1600" dirty="0" err="1"/>
              <a:t>paper</a:t>
            </a:r>
            <a:r>
              <a:rPr lang="de-DE" sz="1600" dirty="0"/>
              <a:t>) </a:t>
            </a:r>
            <a:endParaRPr lang="de-DE" sz="1600" dirty="0" smtClean="0"/>
          </a:p>
          <a:p>
            <a:pPr lvl="1"/>
            <a:r>
              <a:rPr lang="de-DE" sz="1600" dirty="0" err="1" smtClean="0"/>
              <a:t>signaling</a:t>
            </a:r>
            <a:r>
              <a:rPr lang="de-DE" sz="1600" dirty="0" smtClean="0"/>
              <a:t> </a:t>
            </a:r>
            <a:r>
              <a:rPr lang="de-DE" sz="1600" dirty="0" err="1"/>
              <a:t>of</a:t>
            </a:r>
            <a:r>
              <a:rPr lang="de-DE" sz="1600" dirty="0"/>
              <a:t> </a:t>
            </a:r>
            <a:r>
              <a:rPr lang="de-DE" sz="1600" dirty="0" err="1"/>
              <a:t>experienced</a:t>
            </a:r>
            <a:r>
              <a:rPr lang="de-DE" sz="1600" dirty="0"/>
              <a:t> </a:t>
            </a:r>
            <a:r>
              <a:rPr lang="de-DE" sz="1600" dirty="0" err="1"/>
              <a:t>latency</a:t>
            </a:r>
            <a:r>
              <a:rPr lang="de-DE" sz="1600" dirty="0"/>
              <a:t> </a:t>
            </a:r>
            <a:r>
              <a:rPr lang="de-DE" sz="1600" dirty="0" err="1"/>
              <a:t>for</a:t>
            </a:r>
            <a:r>
              <a:rPr lang="de-DE" sz="1600" dirty="0"/>
              <a:t> </a:t>
            </a:r>
            <a:r>
              <a:rPr lang="de-DE" sz="1600" dirty="0" err="1"/>
              <a:t>better</a:t>
            </a:r>
            <a:r>
              <a:rPr lang="de-DE" sz="1600" dirty="0"/>
              <a:t> </a:t>
            </a:r>
            <a:r>
              <a:rPr lang="de-DE" sz="1600" dirty="0" smtClean="0"/>
              <a:t>per-hopp-</a:t>
            </a:r>
            <a:r>
              <a:rPr lang="de-DE" sz="1600" dirty="0" err="1" smtClean="0"/>
              <a:t>functions</a:t>
            </a:r>
            <a:endParaRPr lang="de-DE" sz="1600" dirty="0"/>
          </a:p>
          <a:p>
            <a:pPr lvl="1"/>
            <a:r>
              <a:rPr lang="de-DE" sz="1600" dirty="0" err="1" smtClean="0"/>
              <a:t>discard</a:t>
            </a:r>
            <a:r>
              <a:rPr lang="de-DE" sz="1600" dirty="0" smtClean="0"/>
              <a:t> </a:t>
            </a:r>
            <a:r>
              <a:rPr lang="de-DE" sz="1600" dirty="0" err="1"/>
              <a:t>packets</a:t>
            </a:r>
            <a:r>
              <a:rPr lang="de-DE" sz="1600" dirty="0"/>
              <a:t> </a:t>
            </a:r>
            <a:r>
              <a:rPr lang="de-DE" sz="1600" dirty="0" err="1"/>
              <a:t>early</a:t>
            </a:r>
            <a:r>
              <a:rPr lang="de-DE" sz="1600" dirty="0"/>
              <a:t> </a:t>
            </a:r>
            <a:r>
              <a:rPr lang="de-DE" sz="1600" dirty="0" err="1"/>
              <a:t>when</a:t>
            </a:r>
            <a:r>
              <a:rPr lang="de-DE" sz="1600" dirty="0"/>
              <a:t> </a:t>
            </a:r>
            <a:r>
              <a:rPr lang="de-DE" sz="1600" dirty="0" err="1"/>
              <a:t>they</a:t>
            </a:r>
            <a:r>
              <a:rPr lang="de-DE" sz="1600" dirty="0"/>
              <a:t> </a:t>
            </a:r>
            <a:r>
              <a:rPr lang="de-DE" sz="1600" dirty="0" err="1"/>
              <a:t>are</a:t>
            </a:r>
            <a:r>
              <a:rPr lang="de-DE" sz="1600" dirty="0"/>
              <a:t> </a:t>
            </a:r>
            <a:r>
              <a:rPr lang="de-DE" sz="1600" dirty="0" err="1"/>
              <a:t>too</a:t>
            </a:r>
            <a:r>
              <a:rPr lang="de-DE" sz="1600" dirty="0"/>
              <a:t> </a:t>
            </a:r>
            <a:r>
              <a:rPr lang="de-DE" sz="1600" dirty="0" err="1"/>
              <a:t>late</a:t>
            </a:r>
            <a:r>
              <a:rPr lang="de-DE" sz="1600" dirty="0"/>
              <a:t> (not </a:t>
            </a:r>
            <a:r>
              <a:rPr lang="de-DE" sz="1600" dirty="0" err="1"/>
              <a:t>based</a:t>
            </a:r>
            <a:r>
              <a:rPr lang="de-DE" sz="1600" dirty="0"/>
              <a:t> on hops)</a:t>
            </a:r>
            <a:endParaRPr lang="en-US" sz="1600" dirty="0"/>
          </a:p>
        </p:txBody>
      </p:sp>
    </p:spTree>
    <p:extLst>
      <p:ext uri="{BB962C8B-B14F-4D97-AF65-F5344CB8AC3E}">
        <p14:creationId xmlns:p14="http://schemas.microsoft.com/office/powerpoint/2010/main" val="14232514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Wolpertinger</a:t>
            </a:r>
            <a:r>
              <a:rPr lang="en-US" dirty="0" smtClean="0"/>
              <a:t> </a:t>
            </a:r>
            <a:br>
              <a:rPr lang="en-US" dirty="0" smtClean="0"/>
            </a:br>
            <a:r>
              <a:rPr lang="en-US" sz="2400" b="0" dirty="0" smtClean="0"/>
              <a:t>One protocol to replace them all</a:t>
            </a:r>
            <a:endParaRPr lang="en-US" sz="2400" b="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8168" y="1340768"/>
            <a:ext cx="4473999" cy="3552180"/>
          </a:xfrm>
          <a:prstGeom prst="rect">
            <a:avLst/>
          </a:prstGeom>
        </p:spPr>
      </p:pic>
      <p:sp>
        <p:nvSpPr>
          <p:cNvPr id="3" name="Content Placeholder 2"/>
          <p:cNvSpPr>
            <a:spLocks noGrp="1"/>
          </p:cNvSpPr>
          <p:nvPr>
            <p:ph idx="1"/>
          </p:nvPr>
        </p:nvSpPr>
        <p:spPr>
          <a:xfrm>
            <a:off x="304800" y="1371599"/>
            <a:ext cx="11582400" cy="5081737"/>
          </a:xfrm>
        </p:spPr>
        <p:txBody>
          <a:bodyPr/>
          <a:lstStyle/>
          <a:p>
            <a:r>
              <a:rPr lang="en-US" dirty="0" smtClean="0"/>
              <a:t>“Common packet chassis” (like in todays car manufacturing)</a:t>
            </a:r>
          </a:p>
          <a:p>
            <a:pPr lvl="1"/>
            <a:r>
              <a:rPr lang="en-US" dirty="0" smtClean="0"/>
              <a:t>Can we create a seamless superset of MPLS, IPv4/v6, Ethernet, ..</a:t>
            </a:r>
          </a:p>
          <a:p>
            <a:pPr lvl="1"/>
            <a:r>
              <a:rPr lang="en-US" dirty="0" smtClean="0"/>
              <a:t>Without creating a “committee design”</a:t>
            </a:r>
            <a:endParaRPr lang="en-US" dirty="0"/>
          </a:p>
          <a:p>
            <a:pPr lvl="1"/>
            <a:r>
              <a:rPr lang="en-US" dirty="0" smtClean="0"/>
              <a:t>But make packet header the programmable network language ?</a:t>
            </a:r>
          </a:p>
          <a:p>
            <a:r>
              <a:rPr lang="en-US" dirty="0" smtClean="0"/>
              <a:t>Example approach: BPP</a:t>
            </a:r>
          </a:p>
          <a:p>
            <a:pPr lvl="1"/>
            <a:r>
              <a:rPr lang="en-US" dirty="0" smtClean="0"/>
              <a:t>Alex: research publications</a:t>
            </a:r>
          </a:p>
          <a:p>
            <a:pPr lvl="1"/>
            <a:r>
              <a:rPr lang="en-US" dirty="0" smtClean="0"/>
              <a:t>Various “</a:t>
            </a:r>
            <a:r>
              <a:rPr lang="en-US" dirty="0" err="1" smtClean="0"/>
              <a:t>researchy</a:t>
            </a:r>
            <a:r>
              <a:rPr lang="en-US" dirty="0" smtClean="0"/>
              <a:t>”?! ideas done / TBD:</a:t>
            </a:r>
          </a:p>
          <a:p>
            <a:pPr lvl="2"/>
            <a:r>
              <a:rPr lang="en-US" dirty="0" smtClean="0"/>
              <a:t>Actions, parameters, metadata, explicit </a:t>
            </a:r>
            <a:r>
              <a:rPr lang="en-US" dirty="0" err="1" smtClean="0"/>
              <a:t>paralelization</a:t>
            </a:r>
            <a:r>
              <a:rPr lang="en-US" dirty="0" smtClean="0"/>
              <a:t>/serialization,..</a:t>
            </a:r>
          </a:p>
          <a:p>
            <a:r>
              <a:rPr lang="en-US" dirty="0" smtClean="0"/>
              <a:t>Overcome extensibility challenges of RFC8200</a:t>
            </a:r>
          </a:p>
          <a:p>
            <a:pPr lvl="1"/>
            <a:r>
              <a:rPr lang="en-US" dirty="0" smtClean="0"/>
              <a:t>Attribution, PMTUD, overhead</a:t>
            </a:r>
          </a:p>
          <a:p>
            <a:r>
              <a:rPr lang="en-US" dirty="0" smtClean="0"/>
              <a:t>Invent once, reuse across existing network forwarding planes</a:t>
            </a:r>
          </a:p>
          <a:p>
            <a:pPr lvl="1"/>
            <a:r>
              <a:rPr lang="en-US" dirty="0" smtClean="0"/>
              <a:t>Avoid duplication as DetNet would be bound to do re. TSN (No IP support)</a:t>
            </a:r>
          </a:p>
          <a:p>
            <a:pPr lvl="1"/>
            <a:r>
              <a:rPr lang="en-US" dirty="0" smtClean="0"/>
              <a:t>HPC “QoS” inclusive of DetNet </a:t>
            </a:r>
            <a:r>
              <a:rPr lang="en-US" dirty="0" err="1" smtClean="0"/>
              <a:t>reuirements</a:t>
            </a:r>
            <a:endParaRPr lang="en-US" dirty="0" smtClean="0"/>
          </a:p>
          <a:p>
            <a:r>
              <a:rPr lang="en-US" dirty="0" smtClean="0"/>
              <a:t>Supporting variable length addresses / stacks prerequisite</a:t>
            </a:r>
          </a:p>
          <a:p>
            <a:pPr lvl="1"/>
            <a:endParaRPr lang="en-US" dirty="0" smtClean="0"/>
          </a:p>
        </p:txBody>
      </p:sp>
    </p:spTree>
    <p:extLst>
      <p:ext uri="{BB962C8B-B14F-4D97-AF65-F5344CB8AC3E}">
        <p14:creationId xmlns:p14="http://schemas.microsoft.com/office/powerpoint/2010/main" val="1213251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Packet programmability research questions (Alex)</a:t>
            </a:r>
            <a:endParaRPr lang="en-US" dirty="0"/>
          </a:p>
        </p:txBody>
      </p:sp>
      <p:sp>
        <p:nvSpPr>
          <p:cNvPr id="3" name="Content Placeholder 2"/>
          <p:cNvSpPr>
            <a:spLocks noGrp="1"/>
          </p:cNvSpPr>
          <p:nvPr>
            <p:ph idx="1"/>
          </p:nvPr>
        </p:nvSpPr>
        <p:spPr>
          <a:xfrm>
            <a:off x="263352" y="1052736"/>
            <a:ext cx="11582400" cy="4482581"/>
          </a:xfrm>
        </p:spPr>
        <p:txBody>
          <a:bodyPr/>
          <a:lstStyle/>
          <a:p>
            <a:r>
              <a:rPr lang="en-US" sz="1800" dirty="0"/>
              <a:t>How do network programming models need to evolve to allow network providers to develop new networking services?</a:t>
            </a:r>
          </a:p>
          <a:p>
            <a:r>
              <a:rPr lang="en-US" sz="1800" dirty="0"/>
              <a:t>What would be the impact on network APIs, socket interfaces </a:t>
            </a:r>
            <a:r>
              <a:rPr lang="en-US" sz="1800" dirty="0" err="1"/>
              <a:t>etc</a:t>
            </a:r>
            <a:r>
              <a:rPr lang="en-US" sz="1800" dirty="0"/>
              <a:t> – how would they change, what would be effective ways of giving providers control?</a:t>
            </a:r>
          </a:p>
          <a:p>
            <a:r>
              <a:rPr lang="en-US" sz="1800" dirty="0"/>
              <a:t>What would SDKs for such services look like, including sandboxes, test environments, and roll-out?</a:t>
            </a:r>
          </a:p>
          <a:p>
            <a:r>
              <a:rPr lang="en-US" sz="1800" dirty="0"/>
              <a:t>What are implications on efficient hardware support, enabling to run commands/instructions at line rate?   </a:t>
            </a:r>
          </a:p>
          <a:p>
            <a:r>
              <a:rPr lang="en-US" sz="1800" dirty="0"/>
              <a:t>What ways are there to exploit parallelism and the ability to process different commands / parts of the packet concurrently?  How do packets need to be designed / encoded to facilitate that?  Where do non-blocking extensions make sense (e.g., to separate updates to OAM data from packet forwarding) </a:t>
            </a:r>
          </a:p>
          <a:p>
            <a:r>
              <a:rPr lang="en-US" sz="1800" dirty="0"/>
              <a:t>What are proper security models for packet-programmable networks</a:t>
            </a:r>
          </a:p>
          <a:p>
            <a:r>
              <a:rPr lang="en-US" sz="1800" dirty="0"/>
              <a:t>How is proof-of-processing supplied, how are incentives to honor “contracts” given?</a:t>
            </a:r>
          </a:p>
          <a:p>
            <a:r>
              <a:rPr lang="en-US" sz="1800" dirty="0"/>
              <a:t>What are efficient ways to secure and tamper-proof packet metadata and incremental / aggregated operations across a path – lightweight authentication, fine-grained authorization with low packet and processing overhead</a:t>
            </a:r>
          </a:p>
          <a:p>
            <a:r>
              <a:rPr lang="en-US" sz="1800" dirty="0"/>
              <a:t>Algorithms for packet/flow programming: how can applications take advantage of this</a:t>
            </a:r>
          </a:p>
          <a:p>
            <a:r>
              <a:rPr lang="en-US" sz="1800" dirty="0"/>
              <a:t>Algorithms for assurance: smart telemetry, aggregation of OAM data, enhanced diagnostics, </a:t>
            </a:r>
            <a:r>
              <a:rPr lang="en-US" sz="1800" dirty="0" err="1"/>
              <a:t>etc</a:t>
            </a:r>
            <a:endParaRPr lang="en-US" sz="1800" dirty="0"/>
          </a:p>
          <a:p>
            <a:r>
              <a:rPr lang="en-US" sz="1800" dirty="0"/>
              <a:t>Algorithms for service level guarantees: service-level aware </a:t>
            </a:r>
            <a:r>
              <a:rPr lang="en-US" sz="1800" dirty="0" err="1"/>
              <a:t>fowarding</a:t>
            </a:r>
            <a:r>
              <a:rPr lang="en-US" sz="1800" dirty="0"/>
              <a:t>/QoS, etc. </a:t>
            </a:r>
          </a:p>
          <a:p>
            <a:r>
              <a:rPr lang="en-US" sz="1800" dirty="0"/>
              <a:t>Algorithms for other areas: security, </a:t>
            </a:r>
            <a:r>
              <a:rPr lang="en-US" sz="1800" dirty="0" err="1"/>
              <a:t>etc</a:t>
            </a:r>
            <a:r>
              <a:rPr lang="en-US" sz="1800" dirty="0"/>
              <a:t> </a:t>
            </a:r>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05231719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FE8C0BE-DE55-2F44-B550-2FAF9C9E12BC}"/>
              </a:ext>
            </a:extLst>
          </p:cNvPr>
          <p:cNvSpPr>
            <a:spLocks noGrp="1"/>
          </p:cNvSpPr>
          <p:nvPr>
            <p:ph type="title"/>
          </p:nvPr>
        </p:nvSpPr>
        <p:spPr/>
        <p:txBody>
          <a:bodyPr/>
          <a:lstStyle/>
          <a:p>
            <a:r>
              <a:rPr lang="en-US" sz="3600" dirty="0" smtClean="0">
                <a:solidFill>
                  <a:schemeClr val="tx1"/>
                </a:solidFill>
                <a:latin typeface="+mn-lt"/>
                <a:ea typeface="+mn-ea"/>
                <a:cs typeface="+mn-cs"/>
              </a:rPr>
              <a:t>Addressing Research Questions (Stewart)</a:t>
            </a:r>
            <a:endParaRPr lang="en-US" sz="3600" dirty="0">
              <a:solidFill>
                <a:schemeClr val="tx1"/>
              </a:solidFill>
              <a:latin typeface="+mn-lt"/>
              <a:ea typeface="+mn-ea"/>
              <a:cs typeface="+mn-cs"/>
            </a:endParaRPr>
          </a:p>
        </p:txBody>
      </p:sp>
      <p:sp>
        <p:nvSpPr>
          <p:cNvPr id="3" name="Content Placeholder 2">
            <a:extLst>
              <a:ext uri="{FF2B5EF4-FFF2-40B4-BE49-F238E27FC236}">
                <a16:creationId xmlns:a16="http://schemas.microsoft.com/office/drawing/2014/main" xmlns="" id="{741170DD-4B28-5343-A173-0E4AE86F369D}"/>
              </a:ext>
            </a:extLst>
          </p:cNvPr>
          <p:cNvSpPr>
            <a:spLocks noGrp="1"/>
          </p:cNvSpPr>
          <p:nvPr>
            <p:ph idx="1"/>
          </p:nvPr>
        </p:nvSpPr>
        <p:spPr/>
        <p:txBody>
          <a:bodyPr>
            <a:normAutofit lnSpcReduction="10000"/>
          </a:bodyPr>
          <a:lstStyle/>
          <a:p>
            <a:r>
              <a:rPr lang="en-US" sz="2600" dirty="0"/>
              <a:t>What types of innovation would be unleashed by unshackling the address semantics? </a:t>
            </a:r>
          </a:p>
          <a:p>
            <a:r>
              <a:rPr lang="en-US" sz="2600" dirty="0"/>
              <a:t>Is this a path that allows networks to become as programmable as applications?</a:t>
            </a:r>
          </a:p>
          <a:p>
            <a:r>
              <a:rPr lang="en-US" sz="2600" dirty="0"/>
              <a:t>What other functions can we map to address?</a:t>
            </a:r>
          </a:p>
          <a:p>
            <a:r>
              <a:rPr lang="en-US" sz="2600" dirty="0"/>
              <a:t>What other types of cardinality are useful?</a:t>
            </a:r>
          </a:p>
          <a:p>
            <a:r>
              <a:rPr lang="en-US" sz="2600" dirty="0"/>
              <a:t>Do the same considerations apply to the underlay, overlay and the end-user application?</a:t>
            </a:r>
          </a:p>
          <a:p>
            <a:r>
              <a:rPr lang="en-US" sz="2600" dirty="0"/>
              <a:t>How do we achieve aggregability of addressing with opaque addresses?</a:t>
            </a:r>
          </a:p>
          <a:p>
            <a:r>
              <a:rPr lang="en-US" sz="2600" dirty="0"/>
              <a:t>What would be its implications, from efficient hardware support to late binding of semantics?</a:t>
            </a:r>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8065778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&amp; forwarding plane protocols</a:t>
            </a:r>
            <a:endParaRPr lang="en-US" dirty="0"/>
          </a:p>
        </p:txBody>
      </p:sp>
      <p:sp>
        <p:nvSpPr>
          <p:cNvPr id="3" name="Content Placeholder 2"/>
          <p:cNvSpPr>
            <a:spLocks noGrp="1"/>
          </p:cNvSpPr>
          <p:nvPr>
            <p:ph idx="1"/>
          </p:nvPr>
        </p:nvSpPr>
        <p:spPr>
          <a:xfrm>
            <a:off x="263352" y="1052736"/>
            <a:ext cx="11582400" cy="4482581"/>
          </a:xfrm>
        </p:spPr>
        <p:txBody>
          <a:bodyPr/>
          <a:lstStyle/>
          <a:p>
            <a:r>
              <a:rPr lang="en-US" dirty="0"/>
              <a:t>Interest in research community in a next-gen research forwarding plane </a:t>
            </a:r>
            <a:r>
              <a:rPr lang="en-US" dirty="0" smtClean="0"/>
              <a:t>protocol</a:t>
            </a:r>
          </a:p>
          <a:p>
            <a:pPr lvl="1"/>
            <a:r>
              <a:rPr lang="en-US" dirty="0" smtClean="0"/>
              <a:t>Vehicle for innovation</a:t>
            </a:r>
          </a:p>
          <a:p>
            <a:pPr lvl="1"/>
            <a:r>
              <a:rPr lang="en-US" dirty="0" smtClean="0"/>
              <a:t>Get research closer to high speed hardware (could also include ICN)</a:t>
            </a:r>
          </a:p>
          <a:p>
            <a:pPr lvl="1"/>
            <a:r>
              <a:rPr lang="en-US" dirty="0"/>
              <a:t>W</a:t>
            </a:r>
            <a:r>
              <a:rPr lang="en-US" dirty="0" smtClean="0"/>
              <a:t>ould well align with ongoing research interest in evolving programming language concepts (P4) and QoS concepts (PIFO, PIEO,</a:t>
            </a:r>
            <a:r>
              <a:rPr lang="is-IS" dirty="0" smtClean="0"/>
              <a:t>…)</a:t>
            </a:r>
            <a:endParaRPr lang="en-US" dirty="0"/>
          </a:p>
          <a:p>
            <a:endParaRPr lang="en-US" dirty="0" smtClean="0"/>
          </a:p>
          <a:p>
            <a:r>
              <a:rPr lang="en-US" dirty="0" smtClean="0"/>
              <a:t>More inspiring ideas ? Object oriented packets ?</a:t>
            </a:r>
          </a:p>
          <a:p>
            <a:pPr lvl="1"/>
            <a:r>
              <a:rPr lang="en-US" dirty="0" smtClean="0"/>
              <a:t>How </a:t>
            </a:r>
            <a:r>
              <a:rPr lang="en-US" dirty="0"/>
              <a:t>could we use object-oriented packets?  What ramifications would they have on existing forwarding planes?   </a:t>
            </a:r>
          </a:p>
          <a:p>
            <a:pPr lvl="1"/>
            <a:r>
              <a:rPr lang="en-US" dirty="0"/>
              <a:t>What accessors need to be defined as part of OO packets?  What types of methods should user be able to define?  What abstractions are needed?</a:t>
            </a:r>
          </a:p>
          <a:p>
            <a:pPr lvl="1"/>
            <a:r>
              <a:rPr lang="en-US" dirty="0"/>
              <a:t>How do network programming models need to evolve to allow network providers to develop new networking services?</a:t>
            </a:r>
          </a:p>
          <a:p>
            <a:pPr lvl="1"/>
            <a:r>
              <a:rPr lang="en-US" dirty="0"/>
              <a:t>What would be the impact on network APIs, socket interfaces </a:t>
            </a:r>
            <a:r>
              <a:rPr lang="en-US" dirty="0" err="1"/>
              <a:t>etc</a:t>
            </a:r>
            <a:r>
              <a:rPr lang="en-US" dirty="0"/>
              <a:t> – how would they change, what would be effective ways of giving providers control?</a:t>
            </a:r>
          </a:p>
          <a:p>
            <a:pPr lvl="1"/>
            <a:r>
              <a:rPr lang="en-US" dirty="0"/>
              <a:t>What would SDKs for such services look like, including sandboxes, test environments, and roll-out?</a:t>
            </a:r>
          </a:p>
          <a:p>
            <a:pPr lvl="1"/>
            <a:r>
              <a:rPr lang="en-US" dirty="0"/>
              <a:t>What are implications on efficient hardware support, enabling to run commands/instructions at line rate?   </a:t>
            </a:r>
          </a:p>
          <a:p>
            <a:r>
              <a:rPr lang="sk-SK" dirty="0"/>
              <a:t> </a:t>
            </a:r>
          </a:p>
          <a:p>
            <a:r>
              <a:rPr lang="sk-SK" dirty="0" err="1" smtClean="0"/>
              <a:t>E.g</a:t>
            </a:r>
            <a:r>
              <a:rPr lang="sk-SK" dirty="0" smtClean="0"/>
              <a:t>.: BPP </a:t>
            </a:r>
            <a:r>
              <a:rPr lang="sk-SK" dirty="0"/>
              <a:t>and </a:t>
            </a:r>
            <a:r>
              <a:rPr lang="sk-SK" dirty="0" err="1"/>
              <a:t>commands</a:t>
            </a:r>
            <a:r>
              <a:rPr lang="sk-SK" dirty="0"/>
              <a:t>/</a:t>
            </a:r>
            <a:r>
              <a:rPr lang="sk-SK" dirty="0" err="1"/>
              <a:t>contracts</a:t>
            </a:r>
            <a:r>
              <a:rPr lang="sk-SK" dirty="0"/>
              <a:t>/</a:t>
            </a:r>
            <a:r>
              <a:rPr lang="sk-SK" dirty="0" err="1"/>
              <a:t>metadata</a:t>
            </a:r>
            <a:r>
              <a:rPr lang="sk-SK" dirty="0"/>
              <a:t> </a:t>
            </a:r>
            <a:r>
              <a:rPr lang="sk-SK" dirty="0" smtClean="0"/>
              <a:t>as a </a:t>
            </a:r>
            <a:r>
              <a:rPr lang="sk-SK" dirty="0" err="1" smtClean="0"/>
              <a:t>starting</a:t>
            </a:r>
            <a:r>
              <a:rPr lang="sk-SK" dirty="0" smtClean="0"/>
              <a:t> point idea ? </a:t>
            </a:r>
            <a:r>
              <a:rPr lang="sk-SK" dirty="0"/>
              <a:t> </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45054216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2_默认设计模板">
  <a:themeElements>
    <a:clrScheme name="Custom 103">
      <a:dk1>
        <a:srgbClr val="000000"/>
      </a:dk1>
      <a:lt1>
        <a:srgbClr val="FFFFFF"/>
      </a:lt1>
      <a:dk2>
        <a:srgbClr val="000000"/>
      </a:dk2>
      <a:lt2>
        <a:srgbClr val="FFFFFF"/>
      </a:lt2>
      <a:accent1>
        <a:srgbClr val="D9020F"/>
      </a:accent1>
      <a:accent2>
        <a:srgbClr val="031D44"/>
      </a:accent2>
      <a:accent3>
        <a:srgbClr val="00B0F0"/>
      </a:accent3>
      <a:accent4>
        <a:srgbClr val="008148"/>
      </a:accent4>
      <a:accent5>
        <a:srgbClr val="00487C"/>
      </a:accent5>
      <a:accent6>
        <a:srgbClr val="00243E"/>
      </a:accent6>
      <a:hlink>
        <a:srgbClr val="00B0F0"/>
      </a:hlink>
      <a:folHlink>
        <a:srgbClr val="0070C0"/>
      </a:folHlink>
    </a:clrScheme>
    <a:fontScheme name="2_默认设计模板">
      <a:majorFont>
        <a:latin typeface="Arial"/>
        <a:ea typeface="黑体"/>
        <a:cs typeface=""/>
      </a:majorFont>
      <a:minorFont>
        <a:latin typeface="Arial"/>
        <a:ea typeface="华文细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solidFill>
          <a:schemeClr val="tx2"/>
        </a:solidFill>
        <a:ln w="9525" cap="flat" cmpd="sng" algn="ctr">
          <a:no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anose="05000000000000000000" pitchFamily="2" charset="2"/>
          <a:buChar char="n"/>
          <a:tabLst/>
          <a:defRPr kumimoji="0" sz="1800" b="1"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noFill/>
        <a:ln w="9525" cap="flat" cmpd="sng" algn="ctr">
          <a:solidFill>
            <a:schemeClr val="tx1">
              <a:lumMod val="65000"/>
              <a:lumOff val="35000"/>
            </a:schemeClr>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txDef>
      <a:spPr>
        <a:noFill/>
      </a:spPr>
      <a:bodyPr wrap="square" lIns="0" tIns="0" rIns="0" bIns="0" rtlCol="0">
        <a:spAutoFit/>
      </a:bodyPr>
      <a:lstStyle>
        <a:defPPr algn="ctr">
          <a:defRPr b="1" dirty="0" smtClean="0"/>
        </a:defPPr>
      </a:lstStyle>
    </a:txDef>
  </a:objectDefaults>
  <a:extraClrSchemeLst>
    <a:extraClrScheme>
      <a:clrScheme name="2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2_默认设计模板 13">
        <a:dk1>
          <a:srgbClr val="000000"/>
        </a:dk1>
        <a:lt1>
          <a:srgbClr val="FFFFFF"/>
        </a:lt1>
        <a:dk2>
          <a:srgbClr val="990000"/>
        </a:dk2>
        <a:lt2>
          <a:srgbClr val="969696"/>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C4689C359221F84CA6C8A700AD48302A" ma:contentTypeVersion="86" ma:contentTypeDescription="Create a new document." ma:contentTypeScope="" ma:versionID="9c9888b04033b855555cdaa28e4e193d">
  <xsd:schema xmlns:xsd="http://www.w3.org/2001/XMLSchema" xmlns:xs="http://www.w3.org/2001/XMLSchema" xmlns:p="http://schemas.microsoft.com/office/2006/metadata/properties" xmlns:ns2="d62b6ecb-acff-4b24-a527-ff2b271ebe71" xmlns:ns3="06fa9243-f6f6-4c83-8c18-4e880acd4ff6" targetNamespace="http://schemas.microsoft.com/office/2006/metadata/properties" ma:root="true" ma:fieldsID="a129fe14051ca323bdbea6bb142cf8bd" ns2:_="" ns3:_="">
    <xsd:import namespace="d62b6ecb-acff-4b24-a527-ff2b271ebe71"/>
    <xsd:import namespace="06fa9243-f6f6-4c83-8c18-4e880acd4ff6"/>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AutoTags" minOccurs="0"/>
                <xsd:element ref="ns3:MediaServiceOCR" minOccurs="0"/>
                <xsd:element ref="ns3:MediaServiceDateTaken" minOccurs="0"/>
                <xsd:element ref="ns2:_dlc_DocId" minOccurs="0"/>
                <xsd:element ref="ns2:_dlc_DocIdUrl" minOccurs="0"/>
                <xsd:element ref="ns2:_dlc_DocIdPersistId" minOccurs="0"/>
                <xsd:element ref="ns3:MediaServiceLocation" minOccurs="0"/>
                <xsd:element ref="ns3:MediaServiceEventHashCode" minOccurs="0"/>
                <xsd:element ref="ns3:MediaServiceGenerationTim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2b6ecb-acff-4b24-a527-ff2b271ebe71"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_dlc_DocId" ma:index="15" nillable="true" ma:displayName="Document ID Value" ma:description="The value of the document ID assigned to this item." ma:internalName="_dlc_DocId" ma:readOnly="true">
      <xsd:simpleType>
        <xsd:restriction base="dms:Text"/>
      </xsd:simpleType>
    </xsd:element>
    <xsd:element name="_dlc_DocIdUrl" ma:index="16"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7"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06fa9243-f6f6-4c83-8c18-4e880acd4ff6"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MediaServiceAutoTags" ma:internalName="MediaServiceAutoTags"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Location" ma:index="18" nillable="true" ma:displayName="MediaServiceLocation" ma:internalName="MediaServiceLocation"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d62b6ecb-acff-4b24-a527-ff2b271ebe71">23CEHAA2X2SM-2102554853-211423</_dlc_DocId>
    <_dlc_DocIdUrl xmlns="d62b6ecb-acff-4b24-a527-ff2b271ebe71">
      <Url>https://slidegenius365.sharepoint.com/_layouts/15/DocIdRedir.aspx?ID=23CEHAA2X2SM-2102554853-211423</Url>
      <Description>23CEHAA2X2SM-2102554853-211423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052830B-CCE7-4885-A452-23AD8C296089}">
  <ds:schemaRefs>
    <ds:schemaRef ds:uri="http://schemas.microsoft.com/sharepoint/events"/>
  </ds:schemaRefs>
</ds:datastoreItem>
</file>

<file path=customXml/itemProps2.xml><?xml version="1.0" encoding="utf-8"?>
<ds:datastoreItem xmlns:ds="http://schemas.openxmlformats.org/officeDocument/2006/customXml" ds:itemID="{3BE61B9F-2223-45C6-BC28-9ECC9D32E63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62b6ecb-acff-4b24-a527-ff2b271ebe71"/>
    <ds:schemaRef ds:uri="06fa9243-f6f6-4c83-8c18-4e880acd4f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22531F0-5F42-4BC8-9A99-13D22B1AF951}">
  <ds:schemaRefs>
    <ds:schemaRef ds:uri="http://purl.org/dc/terms/"/>
    <ds:schemaRef ds:uri="http://purl.org/dc/dcmitype/"/>
    <ds:schemaRef ds:uri="d62b6ecb-acff-4b24-a527-ff2b271ebe71"/>
    <ds:schemaRef ds:uri="06fa9243-f6f6-4c83-8c18-4e880acd4ff6"/>
    <ds:schemaRef ds:uri="http://schemas.microsoft.com/office/infopath/2007/PartnerControls"/>
    <ds:schemaRef ds:uri="http://purl.org/dc/elements/1.1/"/>
    <ds:schemaRef ds:uri="http://www.w3.org/XML/1998/namespace"/>
    <ds:schemaRef ds:uri="http://schemas.microsoft.com/office/2006/documentManagement/types"/>
    <ds:schemaRef ds:uri="http://schemas.openxmlformats.org/package/2006/metadata/core-properties"/>
    <ds:schemaRef ds:uri="http://schemas.microsoft.com/office/2006/metadata/properties"/>
  </ds:schemaRefs>
</ds:datastoreItem>
</file>

<file path=customXml/itemProps4.xml><?xml version="1.0" encoding="utf-8"?>
<ds:datastoreItem xmlns:ds="http://schemas.openxmlformats.org/officeDocument/2006/customXml" ds:itemID="{7E4930A5-D33B-4B11-9D62-AAE63EDAC77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67736</TotalTime>
  <Words>1235</Words>
  <Application>Microsoft Macintosh PowerPoint</Application>
  <PresentationFormat>Widescreen</PresentationFormat>
  <Paragraphs>120</Paragraphs>
  <Slides>12</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Calibri</vt:lpstr>
      <vt:lpstr>ＭＳ Ｐゴシック</vt:lpstr>
      <vt:lpstr>Wingdings</vt:lpstr>
      <vt:lpstr>华文细黑</vt:lpstr>
      <vt:lpstr>宋体</vt:lpstr>
      <vt:lpstr>黑体</vt:lpstr>
      <vt:lpstr>Arial</vt:lpstr>
      <vt:lpstr>2_默认设计模板</vt:lpstr>
      <vt:lpstr>Candidate FIPE research questions / areas</vt:lpstr>
      <vt:lpstr>Changelog</vt:lpstr>
      <vt:lpstr>Desired goals / benefit</vt:lpstr>
      <vt:lpstr>Areas of interest</vt:lpstr>
      <vt:lpstr>High Precision Communication services</vt:lpstr>
      <vt:lpstr>Wolpertinger  One protocol to replace them all</vt:lpstr>
      <vt:lpstr>Packet programmability research questions (Alex)</vt:lpstr>
      <vt:lpstr>Addressing Research Questions (Stewart)</vt:lpstr>
      <vt:lpstr>Research &amp; forwarding plane protocols</vt:lpstr>
      <vt:lpstr>References</vt:lpstr>
      <vt:lpstr>Backup Slides</vt:lpstr>
      <vt:lpstr>FIPE questions from Huawei</vt:lpstr>
    </vt:vector>
  </TitlesOfParts>
  <Company>Huawei Technologies Co.,Ltd.</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Click to edit Master title style</dc:title>
  <dc:creator>fanyan (A)</dc:creator>
  <cp:lastModifiedBy>Toerless Eckert</cp:lastModifiedBy>
  <cp:revision>1635</cp:revision>
  <cp:lastPrinted>2019-12-03T20:14:21Z</cp:lastPrinted>
  <dcterms:created xsi:type="dcterms:W3CDTF">2018-11-29T10:12:31Z</dcterms:created>
  <dcterms:modified xsi:type="dcterms:W3CDTF">2020-10-23T21:59:02Z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2015_ms_pID_725343">
    <vt:lpwstr>(3)G9csweSb1ZvCfTEAo5Mv4w/HVsOzyfEEaXK0VElo4yzOitXsJfX2wriIdoDvyEexowV9+kxU
MqqGNowU8hbbtCXqj0TmyX88QCtJwqXEv1DNMAlu7SztOGg36H1+0vTHjtTHeDwc8jSMO+L2
kb//sd0c8/6tGlLyXBzbECk7aqkvy33M+B4cfv39lDhBUlYl7ALLBVQLzyZoSODPpKkXbKtL
SOLHy01t/aXb4eSNOA</vt:lpwstr>
  </property>
  <property fmtid="{D5CDD505-2E9C-101B-9397-08002B2CF9AE}" pid="3" name="_2015_ms_pID_7253431">
    <vt:lpwstr>lQ3zGcYLsFc5m4ZJlLEkPFo77k0LlgFyWVTuZzvDy3GAMVKFCpx9jh
iyQBvlREaPQnk2cTD5220lFIZOOmQfqTDv+vwnrS6ZFLbgf5VWWeCvyAdXcEcpScDHNGWooh
cylCjlqHXnPFcIAW64PAH2UtUH9oVElH6lG6XDkQsJts9gKs3gXu6SmQFID8tQ5zb937ztdE
VuxtLHZAStbMfXVCym9rnFHTV9c66mU0oNQK</vt:lpwstr>
  </property>
  <property fmtid="{D5CDD505-2E9C-101B-9397-08002B2CF9AE}" pid="4" name="_2015_ms_pID_7253432">
    <vt:lpwstr>eg==</vt:lpwstr>
  </property>
  <property fmtid="{D5CDD505-2E9C-101B-9397-08002B2CF9AE}" pid="5" name="ContentTypeId">
    <vt:lpwstr>0x010100C4689C359221F84CA6C8A700AD48302A</vt:lpwstr>
  </property>
  <property fmtid="{D5CDD505-2E9C-101B-9397-08002B2CF9AE}" pid="6" name="_dlc_DocIdItemGuid">
    <vt:lpwstr>1f73bd51-c719-48a1-aa00-a3e30c9cb7ef</vt:lpwstr>
  </property>
</Properties>
</file>

<file path=docProps/thumbnail.jpeg>
</file>